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7"/>
  </p:notesMasterIdLst>
  <p:sldIdLst>
    <p:sldId id="262" r:id="rId2"/>
    <p:sldId id="256" r:id="rId3"/>
    <p:sldId id="257" r:id="rId4"/>
    <p:sldId id="258" r:id="rId5"/>
    <p:sldId id="259" r:id="rId6"/>
    <p:sldId id="260" r:id="rId7"/>
    <p:sldId id="268" r:id="rId8"/>
    <p:sldId id="270" r:id="rId9"/>
    <p:sldId id="269" r:id="rId10"/>
    <p:sldId id="263" r:id="rId11"/>
    <p:sldId id="273" r:id="rId12"/>
    <p:sldId id="274" r:id="rId13"/>
    <p:sldId id="271" r:id="rId14"/>
    <p:sldId id="272" r:id="rId15"/>
    <p:sldId id="275" r:id="rId16"/>
    <p:sldId id="279" r:id="rId17"/>
    <p:sldId id="280" r:id="rId18"/>
    <p:sldId id="287" r:id="rId19"/>
    <p:sldId id="290" r:id="rId20"/>
    <p:sldId id="299" r:id="rId21"/>
    <p:sldId id="300" r:id="rId22"/>
    <p:sldId id="301" r:id="rId23"/>
    <p:sldId id="302" r:id="rId24"/>
    <p:sldId id="303" r:id="rId25"/>
    <p:sldId id="304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5" r:id="rId35"/>
    <p:sldId id="306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38" autoAdjust="0"/>
  </p:normalViewPr>
  <p:slideViewPr>
    <p:cSldViewPr>
      <p:cViewPr varScale="1">
        <p:scale>
          <a:sx n="50" d="100"/>
          <a:sy n="50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280B2-DE58-43F1-AFDD-BBFA26CA99D3}" type="doc">
      <dgm:prSet loTypeId="urn:microsoft.com/office/officeart/2005/8/layout/cycle8" loCatId="cycle" qsTypeId="urn:microsoft.com/office/officeart/2005/8/quickstyle/3d6" qsCatId="3D" csTypeId="urn:microsoft.com/office/officeart/2005/8/colors/colorful5" csCatId="colorful" phldr="1"/>
      <dgm:spPr/>
    </dgm:pt>
    <dgm:pt modelId="{BB03815A-5896-4B9C-8A2A-B64B3B4554CC}">
      <dgm:prSet phldrT="[Text]" custT="1"/>
      <dgm:spPr>
        <a:solidFill>
          <a:srgbClr val="FF0000"/>
        </a:solidFill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Gathering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4FE1-2F64-4108-9CD5-F8441DC71CDB}" type="parTrans" cxnId="{54EBFAB6-46A5-4017-951C-1FDB0447F67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B9828-308D-45AB-884F-F7BD7C46ED41}" type="sibTrans" cxnId="{54EBFAB6-46A5-4017-951C-1FDB0447F67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F75AFB-C6D5-4BC2-AEBB-6C1A009461AF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Vulnerability Analysis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24519-80F4-4B6B-B403-28E53C6CB11B}" type="parTrans" cxnId="{6371C063-44FD-4616-B5C7-87527781D5F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A24E6-DE93-4163-8E9E-53589ED3115B}" type="sibTrans" cxnId="{6371C063-44FD-4616-B5C7-87527781D5F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E1E17-C276-4C45-9D35-A4408763C11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Building the Session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2CFCC-2287-4906-8178-A7C452A919EC}" type="parTrans" cxnId="{AE1ADFB1-64C3-404F-B2C5-AE2DBBCBD0F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B0CA8-5E47-483F-B795-AA9987F11B3F}" type="sibTrans" cxnId="{AE1ADFB1-64C3-404F-B2C5-AE2DBBCBD0F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212C12-154C-464B-98F6-3DB919C6DF9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0348B8-E386-4D42-BA81-5CBCB5A26242}" type="parTrans" cxnId="{E65030F7-7544-482A-B9F3-EDACECB1049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706CB-7C6A-4851-8103-183CAD12606A}" type="sibTrans" cxnId="{E65030F7-7544-482A-B9F3-EDACECB1049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85AB7-5FBE-4FC7-86FF-C65795A3BC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Executing The Attack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730BC-034D-4F3F-A0FD-08B5EBF64C4D}" type="parTrans" cxnId="{BD836C54-FB2B-448E-8982-D8EFDCFD885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6E70D-9433-49BF-91AD-01901687AF80}" type="sibTrans" cxnId="{BD836C54-FB2B-448E-8982-D8EFDCFD885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9EA49-F93A-4EA4-A80A-766B5A695C7B}">
      <dgm:prSet phldrT="[Text]" custT="1"/>
      <dgm:spPr>
        <a:solidFill>
          <a:srgbClr val="FFCC0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 For The Gold!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BF7A8-6048-4A33-939C-7222EAA7AB73}" type="parTrans" cxnId="{48A09F01-CEE1-41FF-AEC9-75F1836453E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670215-F3F0-4A12-A6A5-9EFF7AAF3EF0}" type="sibTrans" cxnId="{48A09F01-CEE1-41FF-AEC9-75F1836453E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BEC17-79A9-4049-866C-ACF7E7A78725}" type="pres">
      <dgm:prSet presAssocID="{E84280B2-DE58-43F1-AFDD-BBFA26CA99D3}" presName="compositeShape" presStyleCnt="0">
        <dgm:presLayoutVars>
          <dgm:chMax val="7"/>
          <dgm:dir/>
          <dgm:resizeHandles val="exact"/>
        </dgm:presLayoutVars>
      </dgm:prSet>
      <dgm:spPr/>
    </dgm:pt>
    <dgm:pt modelId="{872D0A5D-4148-4C39-B1EC-92BD73DFD5A6}" type="pres">
      <dgm:prSet presAssocID="{E84280B2-DE58-43F1-AFDD-BBFA26CA99D3}" presName="wedge1" presStyleLbl="node1" presStyleIdx="0" presStyleCnt="6"/>
      <dgm:spPr/>
      <dgm:t>
        <a:bodyPr/>
        <a:lstStyle/>
        <a:p>
          <a:endParaRPr lang="en-US"/>
        </a:p>
      </dgm:t>
    </dgm:pt>
    <dgm:pt modelId="{C46C62A8-E0D2-4E44-8B88-EDD50574CB8A}" type="pres">
      <dgm:prSet presAssocID="{E84280B2-DE58-43F1-AFDD-BBFA26CA99D3}" presName="dummy1a" presStyleCnt="0"/>
      <dgm:spPr/>
    </dgm:pt>
    <dgm:pt modelId="{B4019427-C707-4A46-9611-A72234318517}" type="pres">
      <dgm:prSet presAssocID="{E84280B2-DE58-43F1-AFDD-BBFA26CA99D3}" presName="dummy1b" presStyleCnt="0"/>
      <dgm:spPr/>
    </dgm:pt>
    <dgm:pt modelId="{BACECB9C-CD13-452F-B2F0-8D2D4BF99E0B}" type="pres">
      <dgm:prSet presAssocID="{E84280B2-DE58-43F1-AFDD-BBFA26CA99D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21C8-BD7D-4948-B58E-3911B15234E3}" type="pres">
      <dgm:prSet presAssocID="{E84280B2-DE58-43F1-AFDD-BBFA26CA99D3}" presName="wedge2" presStyleLbl="node1" presStyleIdx="1" presStyleCnt="6"/>
      <dgm:spPr/>
      <dgm:t>
        <a:bodyPr/>
        <a:lstStyle/>
        <a:p>
          <a:endParaRPr lang="en-US"/>
        </a:p>
      </dgm:t>
    </dgm:pt>
    <dgm:pt modelId="{93CE86A0-D33C-4EB6-A459-49BA0554A922}" type="pres">
      <dgm:prSet presAssocID="{E84280B2-DE58-43F1-AFDD-BBFA26CA99D3}" presName="dummy2a" presStyleCnt="0"/>
      <dgm:spPr/>
    </dgm:pt>
    <dgm:pt modelId="{F008064D-B97E-4C60-9D79-807A64E6F3FA}" type="pres">
      <dgm:prSet presAssocID="{E84280B2-DE58-43F1-AFDD-BBFA26CA99D3}" presName="dummy2b" presStyleCnt="0"/>
      <dgm:spPr/>
    </dgm:pt>
    <dgm:pt modelId="{F374E76F-849E-4CDE-A759-C065B93DEB92}" type="pres">
      <dgm:prSet presAssocID="{E84280B2-DE58-43F1-AFDD-BBFA26CA99D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BA362-FFED-4408-B94B-00DB6CDE7791}" type="pres">
      <dgm:prSet presAssocID="{E84280B2-DE58-43F1-AFDD-BBFA26CA99D3}" presName="wedge3" presStyleLbl="node1" presStyleIdx="2" presStyleCnt="6"/>
      <dgm:spPr/>
      <dgm:t>
        <a:bodyPr/>
        <a:lstStyle/>
        <a:p>
          <a:endParaRPr lang="en-US"/>
        </a:p>
      </dgm:t>
    </dgm:pt>
    <dgm:pt modelId="{A4551856-3B5F-4501-B742-D9AFCF36FB8A}" type="pres">
      <dgm:prSet presAssocID="{E84280B2-DE58-43F1-AFDD-BBFA26CA99D3}" presName="dummy3a" presStyleCnt="0"/>
      <dgm:spPr/>
    </dgm:pt>
    <dgm:pt modelId="{626DFCEB-82E8-471D-8731-9C8584D32917}" type="pres">
      <dgm:prSet presAssocID="{E84280B2-DE58-43F1-AFDD-BBFA26CA99D3}" presName="dummy3b" presStyleCnt="0"/>
      <dgm:spPr/>
    </dgm:pt>
    <dgm:pt modelId="{317C1E8D-743E-4ACD-9325-2501B96B7C24}" type="pres">
      <dgm:prSet presAssocID="{E84280B2-DE58-43F1-AFDD-BBFA26CA99D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061EE-EF52-435B-96EB-D417F1EB7EB8}" type="pres">
      <dgm:prSet presAssocID="{E84280B2-DE58-43F1-AFDD-BBFA26CA99D3}" presName="wedge4" presStyleLbl="node1" presStyleIdx="3" presStyleCnt="6"/>
      <dgm:spPr/>
      <dgm:t>
        <a:bodyPr/>
        <a:lstStyle/>
        <a:p>
          <a:endParaRPr lang="en-US"/>
        </a:p>
      </dgm:t>
    </dgm:pt>
    <dgm:pt modelId="{9437A2E8-A54C-4741-ABE4-69D4B245739B}" type="pres">
      <dgm:prSet presAssocID="{E84280B2-DE58-43F1-AFDD-BBFA26CA99D3}" presName="dummy4a" presStyleCnt="0"/>
      <dgm:spPr/>
    </dgm:pt>
    <dgm:pt modelId="{851CB893-A214-4D89-8ABC-6EA6B3D988CE}" type="pres">
      <dgm:prSet presAssocID="{E84280B2-DE58-43F1-AFDD-BBFA26CA99D3}" presName="dummy4b" presStyleCnt="0"/>
      <dgm:spPr/>
    </dgm:pt>
    <dgm:pt modelId="{3F61F3F1-D2F7-469E-9C89-66C9BB0D91F6}" type="pres">
      <dgm:prSet presAssocID="{E84280B2-DE58-43F1-AFDD-BBFA26CA99D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B288-B08D-4056-957B-CC7AE44CBBC2}" type="pres">
      <dgm:prSet presAssocID="{E84280B2-DE58-43F1-AFDD-BBFA26CA99D3}" presName="wedge5" presStyleLbl="node1" presStyleIdx="4" presStyleCnt="6"/>
      <dgm:spPr/>
      <dgm:t>
        <a:bodyPr/>
        <a:lstStyle/>
        <a:p>
          <a:endParaRPr lang="en-US"/>
        </a:p>
      </dgm:t>
    </dgm:pt>
    <dgm:pt modelId="{ABC12505-31EA-495E-A5F8-BB29F326CEB7}" type="pres">
      <dgm:prSet presAssocID="{E84280B2-DE58-43F1-AFDD-BBFA26CA99D3}" presName="dummy5a" presStyleCnt="0"/>
      <dgm:spPr/>
    </dgm:pt>
    <dgm:pt modelId="{4C3DC5A3-FB50-4B5C-BD66-7F456DE4345A}" type="pres">
      <dgm:prSet presAssocID="{E84280B2-DE58-43F1-AFDD-BBFA26CA99D3}" presName="dummy5b" presStyleCnt="0"/>
      <dgm:spPr/>
    </dgm:pt>
    <dgm:pt modelId="{ABC5C8C8-E5EA-4E6C-9C08-A0ED5AD2FA11}" type="pres">
      <dgm:prSet presAssocID="{E84280B2-DE58-43F1-AFDD-BBFA26CA99D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61A0D-4D4E-47E5-90CA-4CF3C922EA31}" type="pres">
      <dgm:prSet presAssocID="{E84280B2-DE58-43F1-AFDD-BBFA26CA99D3}" presName="wedge6" presStyleLbl="node1" presStyleIdx="5" presStyleCnt="6"/>
      <dgm:spPr/>
      <dgm:t>
        <a:bodyPr/>
        <a:lstStyle/>
        <a:p>
          <a:endParaRPr lang="en-US"/>
        </a:p>
      </dgm:t>
    </dgm:pt>
    <dgm:pt modelId="{5A2A8F7E-99AA-41CF-AE49-8EECBACB639F}" type="pres">
      <dgm:prSet presAssocID="{E84280B2-DE58-43F1-AFDD-BBFA26CA99D3}" presName="dummy6a" presStyleCnt="0"/>
      <dgm:spPr/>
    </dgm:pt>
    <dgm:pt modelId="{7599F5BD-D2D3-4313-9388-D2E5C306D1C1}" type="pres">
      <dgm:prSet presAssocID="{E84280B2-DE58-43F1-AFDD-BBFA26CA99D3}" presName="dummy6b" presStyleCnt="0"/>
      <dgm:spPr/>
    </dgm:pt>
    <dgm:pt modelId="{53415E29-F026-4545-96DC-ED37D391D87A}" type="pres">
      <dgm:prSet presAssocID="{E84280B2-DE58-43F1-AFDD-BBFA26CA99D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8C162-31B5-4FBC-8184-AFAEC50F6943}" type="pres">
      <dgm:prSet presAssocID="{E20B9828-308D-45AB-884F-F7BD7C46ED41}" presName="arrowWedge1" presStyleLbl="fgSibTrans2D1" presStyleIdx="0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  <dgm:pt modelId="{2097A94D-A995-4DB9-B574-25E0AFE4F198}" type="pres">
      <dgm:prSet presAssocID="{ACFA24E6-DE93-4163-8E9E-53589ED3115B}" presName="arrowWedge2" presStyleLbl="fgSibTrans2D1" presStyleIdx="1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  <dgm:pt modelId="{A68ADCFE-8AB9-4C52-A379-A1AEA8F9D117}" type="pres">
      <dgm:prSet presAssocID="{C95B0CA8-5E47-483F-B795-AA9987F11B3F}" presName="arrowWedge3" presStyleLbl="fgSibTrans2D1" presStyleIdx="2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  <dgm:pt modelId="{E606AC2B-4BC3-4742-8AD1-289767138766}" type="pres">
      <dgm:prSet presAssocID="{12E706CB-7C6A-4851-8103-183CAD12606A}" presName="arrowWedge4" presStyleLbl="fgSibTrans2D1" presStyleIdx="3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  <dgm:pt modelId="{00C2DD3D-01BC-4E4D-831A-C40696C87636}" type="pres">
      <dgm:prSet presAssocID="{EFA6E70D-9433-49BF-91AD-01901687AF80}" presName="arrowWedge5" presStyleLbl="fgSibTrans2D1" presStyleIdx="4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  <dgm:pt modelId="{C7D64B41-6018-47A1-8818-1631CBCB797D}" type="pres">
      <dgm:prSet presAssocID="{53670215-F3F0-4A12-A6A5-9EFF7AAF3EF0}" presName="arrowWedge6" presStyleLbl="fgSibTrans2D1" presStyleIdx="5" presStyleCnt="6"/>
      <dgm:spPr>
        <a:solidFill>
          <a:schemeClr val="bg1"/>
        </a:solidFill>
        <a:ln w="57150">
          <a:solidFill>
            <a:srgbClr val="FFFF00"/>
          </a:solidFill>
        </a:ln>
      </dgm:spPr>
    </dgm:pt>
  </dgm:ptLst>
  <dgm:cxnLst>
    <dgm:cxn modelId="{668C076D-CBBD-44C2-BEA8-C14398D6A5AE}" type="presOf" srcId="{F1485AB7-5FBE-4FC7-86FF-C65795A3BCC3}" destId="{ABC5C8C8-E5EA-4E6C-9C08-A0ED5AD2FA11}" srcOrd="1" destOrd="0" presId="urn:microsoft.com/office/officeart/2005/8/layout/cycle8"/>
    <dgm:cxn modelId="{3BCEA204-3C2B-4017-9B21-A1871F3431BA}" type="presOf" srcId="{7C99EA49-F93A-4EA4-A80A-766B5A695C7B}" destId="{81261A0D-4D4E-47E5-90CA-4CF3C922EA31}" srcOrd="0" destOrd="0" presId="urn:microsoft.com/office/officeart/2005/8/layout/cycle8"/>
    <dgm:cxn modelId="{01BB678F-3EF8-44A4-8605-CE014DD8257C}" type="presOf" srcId="{FA212C12-154C-464B-98F6-3DB919C6DF91}" destId="{880061EE-EF52-435B-96EB-D417F1EB7EB8}" srcOrd="0" destOrd="0" presId="urn:microsoft.com/office/officeart/2005/8/layout/cycle8"/>
    <dgm:cxn modelId="{F6A4031F-4733-4AFB-AFBF-78C68E594FE8}" type="presOf" srcId="{93F75AFB-C6D5-4BC2-AEBB-6C1A009461AF}" destId="{F374E76F-849E-4CDE-A759-C065B93DEB92}" srcOrd="1" destOrd="0" presId="urn:microsoft.com/office/officeart/2005/8/layout/cycle8"/>
    <dgm:cxn modelId="{CA9BBBA5-2C42-4506-BF9A-21156E998B36}" type="presOf" srcId="{40BE1E17-C276-4C45-9D35-A4408763C11B}" destId="{9A5BA362-FFED-4408-B94B-00DB6CDE7791}" srcOrd="0" destOrd="0" presId="urn:microsoft.com/office/officeart/2005/8/layout/cycle8"/>
    <dgm:cxn modelId="{6371C063-44FD-4616-B5C7-87527781D5FB}" srcId="{E84280B2-DE58-43F1-AFDD-BBFA26CA99D3}" destId="{93F75AFB-C6D5-4BC2-AEBB-6C1A009461AF}" srcOrd="1" destOrd="0" parTransId="{1A824519-80F4-4B6B-B403-28E53C6CB11B}" sibTransId="{ACFA24E6-DE93-4163-8E9E-53589ED3115B}"/>
    <dgm:cxn modelId="{C89889FE-7E1B-4999-B7A4-20CC0FF12661}" type="presOf" srcId="{40BE1E17-C276-4C45-9D35-A4408763C11B}" destId="{317C1E8D-743E-4ACD-9325-2501B96B7C24}" srcOrd="1" destOrd="0" presId="urn:microsoft.com/office/officeart/2005/8/layout/cycle8"/>
    <dgm:cxn modelId="{ADFAC480-2CD5-4817-961A-1BD7942C3282}" type="presOf" srcId="{93F75AFB-C6D5-4BC2-AEBB-6C1A009461AF}" destId="{C58A21C8-BD7D-4948-B58E-3911B15234E3}" srcOrd="0" destOrd="0" presId="urn:microsoft.com/office/officeart/2005/8/layout/cycle8"/>
    <dgm:cxn modelId="{BE24ED53-664D-4B4F-A7CF-9E0CBBEA6E48}" type="presOf" srcId="{BB03815A-5896-4B9C-8A2A-B64B3B4554CC}" destId="{BACECB9C-CD13-452F-B2F0-8D2D4BF99E0B}" srcOrd="1" destOrd="0" presId="urn:microsoft.com/office/officeart/2005/8/layout/cycle8"/>
    <dgm:cxn modelId="{C19148DB-3F0C-4266-B714-F21D900B08FA}" type="presOf" srcId="{F1485AB7-5FBE-4FC7-86FF-C65795A3BCC3}" destId="{F6BAB288-B08D-4056-957B-CC7AE44CBBC2}" srcOrd="0" destOrd="0" presId="urn:microsoft.com/office/officeart/2005/8/layout/cycle8"/>
    <dgm:cxn modelId="{E101C136-E062-4C30-B58E-1A4BE0F609FF}" type="presOf" srcId="{FA212C12-154C-464B-98F6-3DB919C6DF91}" destId="{3F61F3F1-D2F7-469E-9C89-66C9BB0D91F6}" srcOrd="1" destOrd="0" presId="urn:microsoft.com/office/officeart/2005/8/layout/cycle8"/>
    <dgm:cxn modelId="{54EBFAB6-46A5-4017-951C-1FDB0447F67A}" srcId="{E84280B2-DE58-43F1-AFDD-BBFA26CA99D3}" destId="{BB03815A-5896-4B9C-8A2A-B64B3B4554CC}" srcOrd="0" destOrd="0" parTransId="{8F8A4FE1-2F64-4108-9CD5-F8441DC71CDB}" sibTransId="{E20B9828-308D-45AB-884F-F7BD7C46ED41}"/>
    <dgm:cxn modelId="{BD836C54-FB2B-448E-8982-D8EFDCFD885B}" srcId="{E84280B2-DE58-43F1-AFDD-BBFA26CA99D3}" destId="{F1485AB7-5FBE-4FC7-86FF-C65795A3BCC3}" srcOrd="4" destOrd="0" parTransId="{664730BC-034D-4F3F-A0FD-08B5EBF64C4D}" sibTransId="{EFA6E70D-9433-49BF-91AD-01901687AF80}"/>
    <dgm:cxn modelId="{F5A64F37-6947-4FFA-AC8B-B3FE1EF48E2E}" type="presOf" srcId="{7C99EA49-F93A-4EA4-A80A-766B5A695C7B}" destId="{53415E29-F026-4545-96DC-ED37D391D87A}" srcOrd="1" destOrd="0" presId="urn:microsoft.com/office/officeart/2005/8/layout/cycle8"/>
    <dgm:cxn modelId="{AE1ADFB1-64C3-404F-B2C5-AE2DBBCBD0F2}" srcId="{E84280B2-DE58-43F1-AFDD-BBFA26CA99D3}" destId="{40BE1E17-C276-4C45-9D35-A4408763C11B}" srcOrd="2" destOrd="0" parTransId="{CBF2CFCC-2287-4906-8178-A7C452A919EC}" sibTransId="{C95B0CA8-5E47-483F-B795-AA9987F11B3F}"/>
    <dgm:cxn modelId="{7DEC9378-9524-4ECA-8E11-42A43B0D7BF4}" type="presOf" srcId="{E84280B2-DE58-43F1-AFDD-BBFA26CA99D3}" destId="{1C2BEC17-79A9-4049-866C-ACF7E7A78725}" srcOrd="0" destOrd="0" presId="urn:microsoft.com/office/officeart/2005/8/layout/cycle8"/>
    <dgm:cxn modelId="{E65030F7-7544-482A-B9F3-EDACECB10499}" srcId="{E84280B2-DE58-43F1-AFDD-BBFA26CA99D3}" destId="{FA212C12-154C-464B-98F6-3DB919C6DF91}" srcOrd="3" destOrd="0" parTransId="{280348B8-E386-4D42-BA81-5CBCB5A26242}" sibTransId="{12E706CB-7C6A-4851-8103-183CAD12606A}"/>
    <dgm:cxn modelId="{48A09F01-CEE1-41FF-AEC9-75F1836453E2}" srcId="{E84280B2-DE58-43F1-AFDD-BBFA26CA99D3}" destId="{7C99EA49-F93A-4EA4-A80A-766B5A695C7B}" srcOrd="5" destOrd="0" parTransId="{B68BF7A8-6048-4A33-939C-7222EAA7AB73}" sibTransId="{53670215-F3F0-4A12-A6A5-9EFF7AAF3EF0}"/>
    <dgm:cxn modelId="{B78712C8-EF1F-42E6-AD13-708542B9297E}" type="presOf" srcId="{BB03815A-5896-4B9C-8A2A-B64B3B4554CC}" destId="{872D0A5D-4148-4C39-B1EC-92BD73DFD5A6}" srcOrd="0" destOrd="0" presId="urn:microsoft.com/office/officeart/2005/8/layout/cycle8"/>
    <dgm:cxn modelId="{2977B587-1017-40A7-8634-3C67514386BC}" type="presParOf" srcId="{1C2BEC17-79A9-4049-866C-ACF7E7A78725}" destId="{872D0A5D-4148-4C39-B1EC-92BD73DFD5A6}" srcOrd="0" destOrd="0" presId="urn:microsoft.com/office/officeart/2005/8/layout/cycle8"/>
    <dgm:cxn modelId="{95E25259-619A-4788-A851-AD495C2F86A5}" type="presParOf" srcId="{1C2BEC17-79A9-4049-866C-ACF7E7A78725}" destId="{C46C62A8-E0D2-4E44-8B88-EDD50574CB8A}" srcOrd="1" destOrd="0" presId="urn:microsoft.com/office/officeart/2005/8/layout/cycle8"/>
    <dgm:cxn modelId="{8F82D326-F7A6-4A1E-A5D2-93D6060E0FEE}" type="presParOf" srcId="{1C2BEC17-79A9-4049-866C-ACF7E7A78725}" destId="{B4019427-C707-4A46-9611-A72234318517}" srcOrd="2" destOrd="0" presId="urn:microsoft.com/office/officeart/2005/8/layout/cycle8"/>
    <dgm:cxn modelId="{B585B09F-044F-4AA1-8013-37096D26CE54}" type="presParOf" srcId="{1C2BEC17-79A9-4049-866C-ACF7E7A78725}" destId="{BACECB9C-CD13-452F-B2F0-8D2D4BF99E0B}" srcOrd="3" destOrd="0" presId="urn:microsoft.com/office/officeart/2005/8/layout/cycle8"/>
    <dgm:cxn modelId="{50BDA9C8-8278-4B85-BF38-4E239D6F965F}" type="presParOf" srcId="{1C2BEC17-79A9-4049-866C-ACF7E7A78725}" destId="{C58A21C8-BD7D-4948-B58E-3911B15234E3}" srcOrd="4" destOrd="0" presId="urn:microsoft.com/office/officeart/2005/8/layout/cycle8"/>
    <dgm:cxn modelId="{6A39A743-4B01-4C77-AD6B-1FF58EB3EA28}" type="presParOf" srcId="{1C2BEC17-79A9-4049-866C-ACF7E7A78725}" destId="{93CE86A0-D33C-4EB6-A459-49BA0554A922}" srcOrd="5" destOrd="0" presId="urn:microsoft.com/office/officeart/2005/8/layout/cycle8"/>
    <dgm:cxn modelId="{A57C308E-A8DD-4B89-B0BC-70E9DB82DA1C}" type="presParOf" srcId="{1C2BEC17-79A9-4049-866C-ACF7E7A78725}" destId="{F008064D-B97E-4C60-9D79-807A64E6F3FA}" srcOrd="6" destOrd="0" presId="urn:microsoft.com/office/officeart/2005/8/layout/cycle8"/>
    <dgm:cxn modelId="{6A9A8C73-29AE-4332-A29B-0EBBA98A37CE}" type="presParOf" srcId="{1C2BEC17-79A9-4049-866C-ACF7E7A78725}" destId="{F374E76F-849E-4CDE-A759-C065B93DEB92}" srcOrd="7" destOrd="0" presId="urn:microsoft.com/office/officeart/2005/8/layout/cycle8"/>
    <dgm:cxn modelId="{E16CBA1D-A986-49E6-AC0B-9B25653C0CBD}" type="presParOf" srcId="{1C2BEC17-79A9-4049-866C-ACF7E7A78725}" destId="{9A5BA362-FFED-4408-B94B-00DB6CDE7791}" srcOrd="8" destOrd="0" presId="urn:microsoft.com/office/officeart/2005/8/layout/cycle8"/>
    <dgm:cxn modelId="{F67EBCE2-835E-42FA-A0DF-34B5FDCB6141}" type="presParOf" srcId="{1C2BEC17-79A9-4049-866C-ACF7E7A78725}" destId="{A4551856-3B5F-4501-B742-D9AFCF36FB8A}" srcOrd="9" destOrd="0" presId="urn:microsoft.com/office/officeart/2005/8/layout/cycle8"/>
    <dgm:cxn modelId="{C66671DB-0B58-45DF-8757-C39BA68B99BB}" type="presParOf" srcId="{1C2BEC17-79A9-4049-866C-ACF7E7A78725}" destId="{626DFCEB-82E8-471D-8731-9C8584D32917}" srcOrd="10" destOrd="0" presId="urn:microsoft.com/office/officeart/2005/8/layout/cycle8"/>
    <dgm:cxn modelId="{625D6C1F-91A2-446E-AD41-0212F4FCD424}" type="presParOf" srcId="{1C2BEC17-79A9-4049-866C-ACF7E7A78725}" destId="{317C1E8D-743E-4ACD-9325-2501B96B7C24}" srcOrd="11" destOrd="0" presId="urn:microsoft.com/office/officeart/2005/8/layout/cycle8"/>
    <dgm:cxn modelId="{AEF76B43-6278-490E-BE96-B0774B37CDBD}" type="presParOf" srcId="{1C2BEC17-79A9-4049-866C-ACF7E7A78725}" destId="{880061EE-EF52-435B-96EB-D417F1EB7EB8}" srcOrd="12" destOrd="0" presId="urn:microsoft.com/office/officeart/2005/8/layout/cycle8"/>
    <dgm:cxn modelId="{01FB3735-DE4F-4D1D-A59D-51F0C394E8E2}" type="presParOf" srcId="{1C2BEC17-79A9-4049-866C-ACF7E7A78725}" destId="{9437A2E8-A54C-4741-ABE4-69D4B245739B}" srcOrd="13" destOrd="0" presId="urn:microsoft.com/office/officeart/2005/8/layout/cycle8"/>
    <dgm:cxn modelId="{0A5BD13C-603E-493C-A5A9-53193290347E}" type="presParOf" srcId="{1C2BEC17-79A9-4049-866C-ACF7E7A78725}" destId="{851CB893-A214-4D89-8ABC-6EA6B3D988CE}" srcOrd="14" destOrd="0" presId="urn:microsoft.com/office/officeart/2005/8/layout/cycle8"/>
    <dgm:cxn modelId="{43032474-39A2-40EE-B400-85E96F88929A}" type="presParOf" srcId="{1C2BEC17-79A9-4049-866C-ACF7E7A78725}" destId="{3F61F3F1-D2F7-469E-9C89-66C9BB0D91F6}" srcOrd="15" destOrd="0" presId="urn:microsoft.com/office/officeart/2005/8/layout/cycle8"/>
    <dgm:cxn modelId="{B4571806-3D52-4AD3-9DAE-AD9DA84B054A}" type="presParOf" srcId="{1C2BEC17-79A9-4049-866C-ACF7E7A78725}" destId="{F6BAB288-B08D-4056-957B-CC7AE44CBBC2}" srcOrd="16" destOrd="0" presId="urn:microsoft.com/office/officeart/2005/8/layout/cycle8"/>
    <dgm:cxn modelId="{D7D6ECA2-F829-477A-A9A1-06ECBF9115F1}" type="presParOf" srcId="{1C2BEC17-79A9-4049-866C-ACF7E7A78725}" destId="{ABC12505-31EA-495E-A5F8-BB29F326CEB7}" srcOrd="17" destOrd="0" presId="urn:microsoft.com/office/officeart/2005/8/layout/cycle8"/>
    <dgm:cxn modelId="{E281737B-DC63-4E65-BB8D-7E910AED5B12}" type="presParOf" srcId="{1C2BEC17-79A9-4049-866C-ACF7E7A78725}" destId="{4C3DC5A3-FB50-4B5C-BD66-7F456DE4345A}" srcOrd="18" destOrd="0" presId="urn:microsoft.com/office/officeart/2005/8/layout/cycle8"/>
    <dgm:cxn modelId="{9DDE7C28-AAE9-4D3F-A11B-5B21DE77562A}" type="presParOf" srcId="{1C2BEC17-79A9-4049-866C-ACF7E7A78725}" destId="{ABC5C8C8-E5EA-4E6C-9C08-A0ED5AD2FA11}" srcOrd="19" destOrd="0" presId="urn:microsoft.com/office/officeart/2005/8/layout/cycle8"/>
    <dgm:cxn modelId="{6288A41E-07A4-420F-8907-A564A6568FF5}" type="presParOf" srcId="{1C2BEC17-79A9-4049-866C-ACF7E7A78725}" destId="{81261A0D-4D4E-47E5-90CA-4CF3C922EA31}" srcOrd="20" destOrd="0" presId="urn:microsoft.com/office/officeart/2005/8/layout/cycle8"/>
    <dgm:cxn modelId="{C8F8A9F5-B81E-4FC1-9C60-EA220E7365DD}" type="presParOf" srcId="{1C2BEC17-79A9-4049-866C-ACF7E7A78725}" destId="{5A2A8F7E-99AA-41CF-AE49-8EECBACB639F}" srcOrd="21" destOrd="0" presId="urn:microsoft.com/office/officeart/2005/8/layout/cycle8"/>
    <dgm:cxn modelId="{10A4E838-B636-4B9E-88A8-5E318764EDAC}" type="presParOf" srcId="{1C2BEC17-79A9-4049-866C-ACF7E7A78725}" destId="{7599F5BD-D2D3-4313-9388-D2E5C306D1C1}" srcOrd="22" destOrd="0" presId="urn:microsoft.com/office/officeart/2005/8/layout/cycle8"/>
    <dgm:cxn modelId="{C7C526A7-8F3E-4954-A83E-40A5AE67A546}" type="presParOf" srcId="{1C2BEC17-79A9-4049-866C-ACF7E7A78725}" destId="{53415E29-F026-4545-96DC-ED37D391D87A}" srcOrd="23" destOrd="0" presId="urn:microsoft.com/office/officeart/2005/8/layout/cycle8"/>
    <dgm:cxn modelId="{0B91E7D0-1A2D-456A-AB90-CF313499E995}" type="presParOf" srcId="{1C2BEC17-79A9-4049-866C-ACF7E7A78725}" destId="{9B48C162-31B5-4FBC-8184-AFAEC50F6943}" srcOrd="24" destOrd="0" presId="urn:microsoft.com/office/officeart/2005/8/layout/cycle8"/>
    <dgm:cxn modelId="{C40614EA-752C-4354-A8BF-5834028BCAA2}" type="presParOf" srcId="{1C2BEC17-79A9-4049-866C-ACF7E7A78725}" destId="{2097A94D-A995-4DB9-B574-25E0AFE4F198}" srcOrd="25" destOrd="0" presId="urn:microsoft.com/office/officeart/2005/8/layout/cycle8"/>
    <dgm:cxn modelId="{0995B68D-FCF2-4790-8529-06A5C7E099CB}" type="presParOf" srcId="{1C2BEC17-79A9-4049-866C-ACF7E7A78725}" destId="{A68ADCFE-8AB9-4C52-A379-A1AEA8F9D117}" srcOrd="26" destOrd="0" presId="urn:microsoft.com/office/officeart/2005/8/layout/cycle8"/>
    <dgm:cxn modelId="{E6F1383C-0106-4764-80F4-5CB5E515BE05}" type="presParOf" srcId="{1C2BEC17-79A9-4049-866C-ACF7E7A78725}" destId="{E606AC2B-4BC3-4742-8AD1-289767138766}" srcOrd="27" destOrd="0" presId="urn:microsoft.com/office/officeart/2005/8/layout/cycle8"/>
    <dgm:cxn modelId="{01E90A4A-3899-4ADD-8080-29304A3F9C13}" type="presParOf" srcId="{1C2BEC17-79A9-4049-866C-ACF7E7A78725}" destId="{00C2DD3D-01BC-4E4D-831A-C40696C87636}" srcOrd="28" destOrd="0" presId="urn:microsoft.com/office/officeart/2005/8/layout/cycle8"/>
    <dgm:cxn modelId="{36FF644E-B9D5-491A-87E9-FAB5B5010911}" type="presParOf" srcId="{1C2BEC17-79A9-4049-866C-ACF7E7A78725}" destId="{C7D64B41-6018-47A1-8818-1631CBCB797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024B9-7571-438E-BBE8-C57158ADB101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60DC9-8FF4-42A3-9294-113A5BBC872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NLP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03044E-E11B-489F-9E65-3D6C4EDB5C44}" type="parTrans" cxnId="{460BEE84-694C-45E0-AA59-D2EF46FF5BE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C5F41-6059-4B60-AF6C-287CA57004E1}" type="sibTrans" cxnId="{460BEE84-694C-45E0-AA59-D2EF46FF5BE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B237A6-6C90-4957-B368-FBB6C5FF6429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Hypnosis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4FC15-99CC-4F25-8039-7DFA0965513C}" type="parTrans" cxnId="{2D45F853-7800-4623-9F9F-D79CE73198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7CC80-191C-47B1-9A1B-F52D46C71565}" type="sibTrans" cxnId="{2D45F853-7800-4623-9F9F-D79CE73198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FC85AC-A463-425F-B42D-1CE2136A7603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Therapy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569BD-FD20-4812-822F-F3313FC1C0A8}" type="parTrans" cxnId="{13D1F001-CFB8-4E44-98F0-826137AB88F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A0527F-A0E5-4A7C-A848-0A5B3ACB9128}" type="sibTrans" cxnId="{13D1F001-CFB8-4E44-98F0-826137AB88F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A37FC3-2420-4829-93E5-EBEF9964461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Gestalt Therapy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E8193-7BE8-4D8A-BA1D-AA5069830E6B}" type="parTrans" cxnId="{BD5EEE54-B94B-4AD0-AF52-0BF985F07A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13D0A6-F9F0-4C05-9877-BB797020C670}" type="sibTrans" cxnId="{BD5EEE54-B94B-4AD0-AF52-0BF985F07A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989D84-979E-4B71-9069-DD37D68CEA5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Provocative Therapy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6DE95-D084-4ED0-A27E-FAD18DA8606E}" type="parTrans" cxnId="{CE17231C-A455-414C-9C0D-9862C0E4FBB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7AF59-8A39-4AA8-B447-AE693BFB873F}" type="sibTrans" cxnId="{CE17231C-A455-414C-9C0D-9862C0E4FBB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AC867-BF12-4A89-B045-7E32043AD79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Transfor-mational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Grammar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89E73-A13C-49F9-BD31-1EF2C8C1453B}" type="parTrans" cxnId="{D544FDE7-8D9C-40D6-B5B3-D07ACA1E770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75B37-4E8C-4BBE-8B4B-F480BA138316}" type="sibTrans" cxnId="{D544FDE7-8D9C-40D6-B5B3-D07ACA1E770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3F9C24-F357-4C1F-ABF5-F8EDC2654D4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>
              <a:ln w="3175">
                <a:solidFill>
                  <a:schemeClr val="tx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Persuasion</a:t>
          </a:r>
          <a:endParaRPr lang="en-US" sz="1600" b="1" dirty="0">
            <a:ln w="3175">
              <a:solidFill>
                <a:schemeClr val="tx1">
                  <a:lumMod val="6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6B12C-07C6-4F92-A290-95C5B653958B}" type="parTrans" cxnId="{C50B760A-0315-48D0-93CC-4F2EFE02088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24885-E847-4809-AF59-A5CAA7043E1E}" type="sibTrans" cxnId="{C50B760A-0315-48D0-93CC-4F2EFE02088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E088A2-A246-454B-A9DC-0F5A3836BB47}">
      <dgm:prSet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48443-5C6C-4194-AA6D-46866804680C}" type="parTrans" cxnId="{A6BE59CE-9B9E-4F7A-AA8C-909B671B3C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615EF-9A4F-4759-BBBF-A6522BBF5271}" type="sibTrans" cxnId="{A6BE59CE-9B9E-4F7A-AA8C-909B671B3C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633A9-82C3-406B-8599-7EF906AA0C5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Magic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48510-B3C9-4528-9A84-F691657CE8BC}" type="sibTrans" cxnId="{64983E89-2FFF-4FEC-AF3D-E9BA66B50F8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87492-AAC5-4F21-A59D-A905DC16B666}" type="parTrans" cxnId="{64983E89-2FFF-4FEC-AF3D-E9BA66B50F8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35954-758B-4393-ABA9-0E8809BC02E5}">
      <dgm:prSet/>
      <dgm:spPr>
        <a:solidFill>
          <a:srgbClr val="0033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70A2-11C8-4EE1-8CEE-33FBD1DA2F2D}" type="parTrans" cxnId="{587CA1E4-16E1-444C-BE62-6203811F3B3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734CD-1DEE-4849-9E53-CCBD89E7F189}" type="sibTrans" cxnId="{587CA1E4-16E1-444C-BE62-6203811F3B3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23FD9-9EB5-47F6-BF2E-DAFD257F6E1C}" type="pres">
      <dgm:prSet presAssocID="{B91024B9-7571-438E-BBE8-C57158ADB1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506E6-F633-41A4-B303-7B5659D2319E}" type="pres">
      <dgm:prSet presAssocID="{B91024B9-7571-438E-BBE8-C57158ADB101}" presName="cycle" presStyleCnt="0"/>
      <dgm:spPr/>
      <dgm:t>
        <a:bodyPr/>
        <a:lstStyle/>
        <a:p>
          <a:endParaRPr lang="en-US"/>
        </a:p>
      </dgm:t>
    </dgm:pt>
    <dgm:pt modelId="{6A2F7D29-B53A-4346-9B8D-D25718B16971}" type="pres">
      <dgm:prSet presAssocID="{B91024B9-7571-438E-BBE8-C57158ADB101}" presName="centerShape" presStyleCnt="0"/>
      <dgm:spPr/>
      <dgm:t>
        <a:bodyPr/>
        <a:lstStyle/>
        <a:p>
          <a:endParaRPr lang="en-US"/>
        </a:p>
      </dgm:t>
    </dgm:pt>
    <dgm:pt modelId="{44DADA7D-2DB0-4F32-8017-C27CA87B2515}" type="pres">
      <dgm:prSet presAssocID="{B91024B9-7571-438E-BBE8-C57158ADB101}" presName="connSite" presStyleLbl="node1" presStyleIdx="0" presStyleCnt="11"/>
      <dgm:spPr/>
      <dgm:t>
        <a:bodyPr/>
        <a:lstStyle/>
        <a:p>
          <a:endParaRPr lang="en-US"/>
        </a:p>
      </dgm:t>
    </dgm:pt>
    <dgm:pt modelId="{9ADBC700-DDA3-466E-813A-D5096E17F36C}" type="pres">
      <dgm:prSet presAssocID="{B91024B9-7571-438E-BBE8-C57158ADB101}" presName="visible" presStyleLbl="node1" presStyleIdx="0" presStyleCnt="11" custScaleX="209332" custScaleY="172116" custLinFactNeighborX="51305" custLinFactNeighborY="-2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58A1CC-9856-4F35-A703-03F62A45E280}" type="pres">
      <dgm:prSet presAssocID="{CB5569BD-FD20-4812-822F-F3313FC1C0A8}" presName="Name25" presStyleLbl="parChTrans1D1" presStyleIdx="0" presStyleCnt="10"/>
      <dgm:spPr/>
      <dgm:t>
        <a:bodyPr/>
        <a:lstStyle/>
        <a:p>
          <a:endParaRPr lang="en-US"/>
        </a:p>
      </dgm:t>
    </dgm:pt>
    <dgm:pt modelId="{81B3A5BE-E12A-4941-9729-80C3BBC680C3}" type="pres">
      <dgm:prSet presAssocID="{05FC85AC-A463-425F-B42D-1CE2136A7603}" presName="node" presStyleCnt="0"/>
      <dgm:spPr/>
      <dgm:t>
        <a:bodyPr/>
        <a:lstStyle/>
        <a:p>
          <a:endParaRPr lang="en-US"/>
        </a:p>
      </dgm:t>
    </dgm:pt>
    <dgm:pt modelId="{514D4A95-D1B9-499E-B352-A0D2B7693DC1}" type="pres">
      <dgm:prSet presAssocID="{05FC85AC-A463-425F-B42D-1CE2136A7603}" presName="parentNode" presStyleLbl="node1" presStyleIdx="1" presStyleCnt="11" custScaleX="220504" custScaleY="191368" custLinFactX="-500000" custLinFactY="26516" custLinFactNeighborX="-56010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78639-2C28-4BF9-ABFE-7C3967F6D764}" type="pres">
      <dgm:prSet presAssocID="{05FC85AC-A463-425F-B42D-1CE2136A760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A659-298C-467A-9921-649D2954FBE4}" type="pres">
      <dgm:prSet presAssocID="{45AE8193-7BE8-4D8A-BA1D-AA5069830E6B}" presName="Name25" presStyleLbl="parChTrans1D1" presStyleIdx="1" presStyleCnt="10"/>
      <dgm:spPr/>
      <dgm:t>
        <a:bodyPr/>
        <a:lstStyle/>
        <a:p>
          <a:endParaRPr lang="en-US"/>
        </a:p>
      </dgm:t>
    </dgm:pt>
    <dgm:pt modelId="{1BBFD4D8-CCC6-4F3D-A5F4-B587264B32DA}" type="pres">
      <dgm:prSet presAssocID="{ACA37FC3-2420-4829-93E5-EBEF99644611}" presName="node" presStyleCnt="0"/>
      <dgm:spPr/>
      <dgm:t>
        <a:bodyPr/>
        <a:lstStyle/>
        <a:p>
          <a:endParaRPr lang="en-US"/>
        </a:p>
      </dgm:t>
    </dgm:pt>
    <dgm:pt modelId="{84B905E5-B697-4054-ACF0-6929F4C1457D}" type="pres">
      <dgm:prSet presAssocID="{ACA37FC3-2420-4829-93E5-EBEF99644611}" presName="parentNode" presStyleLbl="node1" presStyleIdx="2" presStyleCnt="11" custScaleX="214106" custScaleY="191680" custLinFactX="-299342" custLinFactNeighborX="-300000" custLinFactNeighborY="-456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347B7-AD70-49A2-B2F6-EA22BBEC7E4F}" type="pres">
      <dgm:prSet presAssocID="{ACA37FC3-2420-4829-93E5-EBEF9964461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5D791-82EF-4FB9-B716-D68987AC229E}" type="pres">
      <dgm:prSet presAssocID="{0FA4FC15-99CC-4F25-8039-7DFA0965513C}" presName="Name25" presStyleLbl="parChTrans1D1" presStyleIdx="2" presStyleCnt="10"/>
      <dgm:spPr/>
      <dgm:t>
        <a:bodyPr/>
        <a:lstStyle/>
        <a:p>
          <a:endParaRPr lang="en-US"/>
        </a:p>
      </dgm:t>
    </dgm:pt>
    <dgm:pt modelId="{7B64D385-B434-4BA1-83F0-4D13C41BD73E}" type="pres">
      <dgm:prSet presAssocID="{B2B237A6-6C90-4957-B368-FBB6C5FF6429}" presName="node" presStyleCnt="0"/>
      <dgm:spPr/>
      <dgm:t>
        <a:bodyPr/>
        <a:lstStyle/>
        <a:p>
          <a:endParaRPr lang="en-US"/>
        </a:p>
      </dgm:t>
    </dgm:pt>
    <dgm:pt modelId="{DFF58B02-5C17-44AC-9B1E-1946684C25C7}" type="pres">
      <dgm:prSet presAssocID="{B2B237A6-6C90-4957-B368-FBB6C5FF6429}" presName="parentNode" presStyleLbl="node1" presStyleIdx="3" presStyleCnt="11" custScaleX="237874" custScaleY="235725" custLinFactX="-600000" custLinFactY="349593" custLinFactNeighborX="-613914" custLinFactNeighborY="4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F80F-2703-4CE4-B04D-492F1A684157}" type="pres">
      <dgm:prSet presAssocID="{B2B237A6-6C90-4957-B368-FBB6C5FF642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A04AE-BFE8-43A7-BA44-03569B53AAD0}" type="pres">
      <dgm:prSet presAssocID="{2FA6DE95-D084-4ED0-A27E-FAD18DA8606E}" presName="Name25" presStyleLbl="parChTrans1D1" presStyleIdx="3" presStyleCnt="10"/>
      <dgm:spPr/>
      <dgm:t>
        <a:bodyPr/>
        <a:lstStyle/>
        <a:p>
          <a:endParaRPr lang="en-US"/>
        </a:p>
      </dgm:t>
    </dgm:pt>
    <dgm:pt modelId="{42F9B11C-019A-40D6-9098-9F4109EE3FF9}" type="pres">
      <dgm:prSet presAssocID="{0E989D84-979E-4B71-9069-DD37D68CEA54}" presName="node" presStyleCnt="0"/>
      <dgm:spPr/>
      <dgm:t>
        <a:bodyPr/>
        <a:lstStyle/>
        <a:p>
          <a:endParaRPr lang="en-US"/>
        </a:p>
      </dgm:t>
    </dgm:pt>
    <dgm:pt modelId="{453602DF-0A34-4660-9A2F-4D7CBF6E1CA3}" type="pres">
      <dgm:prSet presAssocID="{0E989D84-979E-4B71-9069-DD37D68CEA54}" presName="parentNode" presStyleLbl="node1" presStyleIdx="4" presStyleCnt="11" custScaleX="243016" custScaleY="206328" custLinFactX="-200000" custLinFactNeighborX="-254879" custLinFactNeighborY="-972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AF118-B801-4AD0-A5BC-0FB0122D40D2}" type="pres">
      <dgm:prSet presAssocID="{0E989D84-979E-4B71-9069-DD37D68CEA5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31AC8-5DDB-4572-9C4E-68642C9921FC}" type="pres">
      <dgm:prSet presAssocID="{2E789E73-A13C-49F9-BD31-1EF2C8C1453B}" presName="Name25" presStyleLbl="parChTrans1D1" presStyleIdx="4" presStyleCnt="10"/>
      <dgm:spPr/>
      <dgm:t>
        <a:bodyPr/>
        <a:lstStyle/>
        <a:p>
          <a:endParaRPr lang="en-US"/>
        </a:p>
      </dgm:t>
    </dgm:pt>
    <dgm:pt modelId="{E9073CC4-7809-41BC-B43B-A050E420FFFF}" type="pres">
      <dgm:prSet presAssocID="{76EAC867-BF12-4A89-B045-7E32043AD793}" presName="node" presStyleCnt="0"/>
      <dgm:spPr/>
      <dgm:t>
        <a:bodyPr/>
        <a:lstStyle/>
        <a:p>
          <a:endParaRPr lang="en-US"/>
        </a:p>
      </dgm:t>
    </dgm:pt>
    <dgm:pt modelId="{5A2D5758-0319-4AEF-8D16-222B70078390}" type="pres">
      <dgm:prSet presAssocID="{76EAC867-BF12-4A89-B045-7E32043AD793}" presName="parentNode" presStyleLbl="node1" presStyleIdx="5" presStyleCnt="11" custScaleX="212558" custScaleY="202094" custLinFactY="-200000" custLinFactNeighborX="11995" custLinFactNeighborY="-2580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F0908-26C0-4A98-B166-BFEFC8DEB283}" type="pres">
      <dgm:prSet presAssocID="{76EAC867-BF12-4A89-B045-7E32043AD79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B8538-259A-486C-9B60-0DA7D6E469D0}" type="pres">
      <dgm:prSet presAssocID="{AF16B12C-07C6-4F92-A290-95C5B653958B}" presName="Name25" presStyleLbl="parChTrans1D1" presStyleIdx="5" presStyleCnt="10"/>
      <dgm:spPr/>
      <dgm:t>
        <a:bodyPr/>
        <a:lstStyle/>
        <a:p>
          <a:endParaRPr lang="en-US"/>
        </a:p>
      </dgm:t>
    </dgm:pt>
    <dgm:pt modelId="{66B428D4-71FF-43CD-862F-A37972B0B274}" type="pres">
      <dgm:prSet presAssocID="{D33F9C24-F357-4C1F-ABF5-F8EDC2654D49}" presName="node" presStyleCnt="0"/>
      <dgm:spPr/>
      <dgm:t>
        <a:bodyPr/>
        <a:lstStyle/>
        <a:p>
          <a:endParaRPr lang="en-US"/>
        </a:p>
      </dgm:t>
    </dgm:pt>
    <dgm:pt modelId="{ED1639B0-83B6-4645-8D7C-F3455790470B}" type="pres">
      <dgm:prSet presAssocID="{D33F9C24-F357-4C1F-ABF5-F8EDC2654D49}" presName="parentNode" presStyleLbl="node1" presStyleIdx="6" presStyleCnt="11" custScaleX="291439" custScaleY="277432" custLinFactY="-100000" custLinFactNeighborX="-47084" custLinFactNeighborY="-108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3BDA5-7EB4-4ADB-AD0A-E6149E38C4F6}" type="pres">
      <dgm:prSet presAssocID="{D33F9C24-F357-4C1F-ABF5-F8EDC2654D4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C2950-37DB-4A9B-BA16-156B5834EBED}" type="pres">
      <dgm:prSet presAssocID="{6C03044E-E11B-489F-9E65-3D6C4EDB5C44}" presName="Name25" presStyleLbl="parChTrans1D1" presStyleIdx="6" presStyleCnt="10"/>
      <dgm:spPr/>
      <dgm:t>
        <a:bodyPr/>
        <a:lstStyle/>
        <a:p>
          <a:endParaRPr lang="en-US"/>
        </a:p>
      </dgm:t>
    </dgm:pt>
    <dgm:pt modelId="{120363CE-2037-4A99-A496-83D008E3E6EF}" type="pres">
      <dgm:prSet presAssocID="{5FD60DC9-8FF4-42A3-9294-113A5BBC8727}" presName="node" presStyleCnt="0"/>
      <dgm:spPr/>
      <dgm:t>
        <a:bodyPr/>
        <a:lstStyle/>
        <a:p>
          <a:endParaRPr lang="en-US"/>
        </a:p>
      </dgm:t>
    </dgm:pt>
    <dgm:pt modelId="{F76BDA8A-004A-467C-9D18-516627F65F86}" type="pres">
      <dgm:prSet presAssocID="{5FD60DC9-8FF4-42A3-9294-113A5BBC8727}" presName="parentNode" presStyleLbl="node1" presStyleIdx="7" presStyleCnt="11" custScaleX="227170" custScaleY="209056" custLinFactX="-600000" custLinFactY="-100000" custLinFactNeighborX="-669887" custLinFactNeighborY="-1605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32B3-17C6-470E-A730-4A3B4FEF7C90}" type="pres">
      <dgm:prSet presAssocID="{5FD60DC9-8FF4-42A3-9294-113A5BBC872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20A6F-2C28-4162-AC1D-F27D0530B718}" type="pres">
      <dgm:prSet presAssocID="{F1F87492-AAC5-4F21-A59D-A905DC16B666}" presName="Name25" presStyleLbl="parChTrans1D1" presStyleIdx="7" presStyleCnt="10"/>
      <dgm:spPr/>
      <dgm:t>
        <a:bodyPr/>
        <a:lstStyle/>
        <a:p>
          <a:endParaRPr lang="en-US"/>
        </a:p>
      </dgm:t>
    </dgm:pt>
    <dgm:pt modelId="{87FE270B-A4EA-4D45-9C42-2AD9C672EC0B}" type="pres">
      <dgm:prSet presAssocID="{77F633A9-82C3-406B-8599-7EF906AA0C5D}" presName="node" presStyleCnt="0"/>
      <dgm:spPr/>
      <dgm:t>
        <a:bodyPr/>
        <a:lstStyle/>
        <a:p>
          <a:endParaRPr lang="en-US"/>
        </a:p>
      </dgm:t>
    </dgm:pt>
    <dgm:pt modelId="{F24EAAF0-FFAA-4615-954A-B0C632018496}" type="pres">
      <dgm:prSet presAssocID="{77F633A9-82C3-406B-8599-7EF906AA0C5D}" presName="parentNode" presStyleLbl="node1" presStyleIdx="8" presStyleCnt="11" custScaleX="215813" custScaleY="201549" custLinFactX="-300000" custLinFactNeighborX="-308391" custLinFactNeighborY="80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1BD82-1EE8-4460-9598-A4DA340CD44D}" type="pres">
      <dgm:prSet presAssocID="{77F633A9-82C3-406B-8599-7EF906AA0C5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3B310-25A6-4F16-9381-F0D0099240FE}" type="pres">
      <dgm:prSet presAssocID="{38548443-5C6C-4194-AA6D-46866804680C}" presName="Name25" presStyleLbl="parChTrans1D1" presStyleIdx="8" presStyleCnt="10"/>
      <dgm:spPr/>
      <dgm:t>
        <a:bodyPr/>
        <a:lstStyle/>
        <a:p>
          <a:endParaRPr lang="en-US"/>
        </a:p>
      </dgm:t>
    </dgm:pt>
    <dgm:pt modelId="{A037749B-14F7-4A2A-8336-054B3A6D3EF3}" type="pres">
      <dgm:prSet presAssocID="{B1E088A2-A246-454B-A9DC-0F5A3836BB47}" presName="node" presStyleCnt="0"/>
      <dgm:spPr/>
      <dgm:t>
        <a:bodyPr/>
        <a:lstStyle/>
        <a:p>
          <a:endParaRPr lang="en-US"/>
        </a:p>
      </dgm:t>
    </dgm:pt>
    <dgm:pt modelId="{D9511C76-5364-4ECB-898E-D6CB7CC667F9}" type="pres">
      <dgm:prSet presAssocID="{B1E088A2-A246-454B-A9DC-0F5A3836BB47}" presName="parentNode" presStyleLbl="node1" presStyleIdx="9" presStyleCnt="11" custScaleX="204724" custScaleY="163421" custLinFactX="53450" custLinFactY="-157784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4AE0D-83EB-4C14-8A30-43560009F289}" type="pres">
      <dgm:prSet presAssocID="{B1E088A2-A246-454B-A9DC-0F5A3836BB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6E020-842C-4930-AF28-0780E9E2B5F0}" type="pres">
      <dgm:prSet presAssocID="{A56370A2-11C8-4EE1-8CEE-33FBD1DA2F2D}" presName="Name25" presStyleLbl="parChTrans1D1" presStyleIdx="9" presStyleCnt="10"/>
      <dgm:spPr/>
      <dgm:t>
        <a:bodyPr/>
        <a:lstStyle/>
        <a:p>
          <a:endParaRPr lang="en-US"/>
        </a:p>
      </dgm:t>
    </dgm:pt>
    <dgm:pt modelId="{8189BAB6-969B-46DD-A3EB-D1BA5525223A}" type="pres">
      <dgm:prSet presAssocID="{DFC35954-758B-4393-ABA9-0E8809BC02E5}" presName="node" presStyleCnt="0"/>
      <dgm:spPr/>
      <dgm:t>
        <a:bodyPr/>
        <a:lstStyle/>
        <a:p>
          <a:endParaRPr lang="en-US"/>
        </a:p>
      </dgm:t>
    </dgm:pt>
    <dgm:pt modelId="{901EBE5D-3657-4A85-8205-C85D20018E18}" type="pres">
      <dgm:prSet presAssocID="{DFC35954-758B-4393-ABA9-0E8809BC02E5}" presName="parentNode" presStyleLbl="node1" presStyleIdx="10" presStyleCnt="11" custAng="10800000" custFlipVert="1" custScaleX="222444" custScaleY="206107" custLinFactX="29545" custLinFactY="-63272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24C1B-F5FE-48DD-BBE4-DE0AC0340D77}" type="pres">
      <dgm:prSet presAssocID="{DFC35954-758B-4393-ABA9-0E8809BC02E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DC5D5-3683-43AA-86FD-BEF98AFF1CA3}" type="presOf" srcId="{B91024B9-7571-438E-BBE8-C57158ADB101}" destId="{E0F23FD9-9EB5-47F6-BF2E-DAFD257F6E1C}" srcOrd="0" destOrd="0" presId="urn:microsoft.com/office/officeart/2005/8/layout/radial2"/>
    <dgm:cxn modelId="{E78D2640-9E30-4D81-97D8-70664239A932}" type="presOf" srcId="{76EAC867-BF12-4A89-B045-7E32043AD793}" destId="{5A2D5758-0319-4AEF-8D16-222B70078390}" srcOrd="0" destOrd="0" presId="urn:microsoft.com/office/officeart/2005/8/layout/radial2"/>
    <dgm:cxn modelId="{97D0DDE8-4ADC-4CCE-8BC5-8207A87FA1C9}" type="presOf" srcId="{CB5569BD-FD20-4812-822F-F3313FC1C0A8}" destId="{3F58A1CC-9856-4F35-A703-03F62A45E280}" srcOrd="0" destOrd="0" presId="urn:microsoft.com/office/officeart/2005/8/layout/radial2"/>
    <dgm:cxn modelId="{D544FDE7-8D9C-40D6-B5B3-D07ACA1E770C}" srcId="{B91024B9-7571-438E-BBE8-C57158ADB101}" destId="{76EAC867-BF12-4A89-B045-7E32043AD793}" srcOrd="4" destOrd="0" parTransId="{2E789E73-A13C-49F9-BD31-1EF2C8C1453B}" sibTransId="{05775B37-4E8C-4BBE-8B4B-F480BA138316}"/>
    <dgm:cxn modelId="{2D45F853-7800-4623-9F9F-D79CE731980B}" srcId="{B91024B9-7571-438E-BBE8-C57158ADB101}" destId="{B2B237A6-6C90-4957-B368-FBB6C5FF6429}" srcOrd="2" destOrd="0" parTransId="{0FA4FC15-99CC-4F25-8039-7DFA0965513C}" sibTransId="{39A7CC80-191C-47B1-9A1B-F52D46C71565}"/>
    <dgm:cxn modelId="{5C2A4B36-20E1-41B5-95BF-37AA433D6A3B}" type="presOf" srcId="{B2B237A6-6C90-4957-B368-FBB6C5FF6429}" destId="{DFF58B02-5C17-44AC-9B1E-1946684C25C7}" srcOrd="0" destOrd="0" presId="urn:microsoft.com/office/officeart/2005/8/layout/radial2"/>
    <dgm:cxn modelId="{C70C4ED3-5CBA-46E2-8B76-2E9839C8F422}" type="presOf" srcId="{5FD60DC9-8FF4-42A3-9294-113A5BBC8727}" destId="{F76BDA8A-004A-467C-9D18-516627F65F86}" srcOrd="0" destOrd="0" presId="urn:microsoft.com/office/officeart/2005/8/layout/radial2"/>
    <dgm:cxn modelId="{83DC942D-ABB5-449D-88B0-A193EA340282}" type="presOf" srcId="{2E789E73-A13C-49F9-BD31-1EF2C8C1453B}" destId="{06131AC8-5DDB-4572-9C4E-68642C9921FC}" srcOrd="0" destOrd="0" presId="urn:microsoft.com/office/officeart/2005/8/layout/radial2"/>
    <dgm:cxn modelId="{E1252A22-E7B8-462A-AC10-CFD97F78E9E9}" type="presOf" srcId="{0FA4FC15-99CC-4F25-8039-7DFA0965513C}" destId="{D315D791-82EF-4FB9-B716-D68987AC229E}" srcOrd="0" destOrd="0" presId="urn:microsoft.com/office/officeart/2005/8/layout/radial2"/>
    <dgm:cxn modelId="{8D328198-F7F8-4B88-8F18-BC1BE6D9F5AA}" type="presOf" srcId="{2FA6DE95-D084-4ED0-A27E-FAD18DA8606E}" destId="{E5CA04AE-BFE8-43A7-BA44-03569B53AAD0}" srcOrd="0" destOrd="0" presId="urn:microsoft.com/office/officeart/2005/8/layout/radial2"/>
    <dgm:cxn modelId="{AC04D430-3CF1-40E1-8B68-C1E3D88C3A73}" type="presOf" srcId="{B1E088A2-A246-454B-A9DC-0F5A3836BB47}" destId="{D9511C76-5364-4ECB-898E-D6CB7CC667F9}" srcOrd="0" destOrd="0" presId="urn:microsoft.com/office/officeart/2005/8/layout/radial2"/>
    <dgm:cxn modelId="{3CCA70AB-3345-43DD-A99A-316A31CBFD71}" type="presOf" srcId="{6C03044E-E11B-489F-9E65-3D6C4EDB5C44}" destId="{624C2950-37DB-4A9B-BA16-156B5834EBED}" srcOrd="0" destOrd="0" presId="urn:microsoft.com/office/officeart/2005/8/layout/radial2"/>
    <dgm:cxn modelId="{CAF45315-5BAC-46CE-8D9C-1BD087EACB87}" type="presOf" srcId="{0E989D84-979E-4B71-9069-DD37D68CEA54}" destId="{453602DF-0A34-4660-9A2F-4D7CBF6E1CA3}" srcOrd="0" destOrd="0" presId="urn:microsoft.com/office/officeart/2005/8/layout/radial2"/>
    <dgm:cxn modelId="{A6BE59CE-9B9E-4F7A-AA8C-909B671B3C77}" srcId="{B91024B9-7571-438E-BBE8-C57158ADB101}" destId="{B1E088A2-A246-454B-A9DC-0F5A3836BB47}" srcOrd="8" destOrd="0" parTransId="{38548443-5C6C-4194-AA6D-46866804680C}" sibTransId="{E25615EF-9A4F-4759-BBBF-A6522BBF5271}"/>
    <dgm:cxn modelId="{2518761E-668D-434D-BF38-8778881527EC}" type="presOf" srcId="{F1F87492-AAC5-4F21-A59D-A905DC16B666}" destId="{94720A6F-2C28-4162-AC1D-F27D0530B718}" srcOrd="0" destOrd="0" presId="urn:microsoft.com/office/officeart/2005/8/layout/radial2"/>
    <dgm:cxn modelId="{D2BA01FC-D0B7-4395-B0E2-1B157D0D4B51}" type="presOf" srcId="{DFC35954-758B-4393-ABA9-0E8809BC02E5}" destId="{901EBE5D-3657-4A85-8205-C85D20018E18}" srcOrd="0" destOrd="0" presId="urn:microsoft.com/office/officeart/2005/8/layout/radial2"/>
    <dgm:cxn modelId="{889254B2-AAA9-44F5-80EC-4239EA7946E3}" type="presOf" srcId="{AF16B12C-07C6-4F92-A290-95C5B653958B}" destId="{611B8538-259A-486C-9B60-0DA7D6E469D0}" srcOrd="0" destOrd="0" presId="urn:microsoft.com/office/officeart/2005/8/layout/radial2"/>
    <dgm:cxn modelId="{17C083FA-A3DE-4D5B-8FD7-AA946C032783}" type="presOf" srcId="{A56370A2-11C8-4EE1-8CEE-33FBD1DA2F2D}" destId="{AC26E020-842C-4930-AF28-0780E9E2B5F0}" srcOrd="0" destOrd="0" presId="urn:microsoft.com/office/officeart/2005/8/layout/radial2"/>
    <dgm:cxn modelId="{13D1F001-CFB8-4E44-98F0-826137AB88FB}" srcId="{B91024B9-7571-438E-BBE8-C57158ADB101}" destId="{05FC85AC-A463-425F-B42D-1CE2136A7603}" srcOrd="0" destOrd="0" parTransId="{CB5569BD-FD20-4812-822F-F3313FC1C0A8}" sibTransId="{00A0527F-A0E5-4A7C-A848-0A5B3ACB9128}"/>
    <dgm:cxn modelId="{64983E89-2FFF-4FEC-AF3D-E9BA66B50F8A}" srcId="{B91024B9-7571-438E-BBE8-C57158ADB101}" destId="{77F633A9-82C3-406B-8599-7EF906AA0C5D}" srcOrd="7" destOrd="0" parTransId="{F1F87492-AAC5-4F21-A59D-A905DC16B666}" sibTransId="{0D148510-B3C9-4528-9A84-F691657CE8BC}"/>
    <dgm:cxn modelId="{BD5EEE54-B94B-4AD0-AF52-0BF985F07AA5}" srcId="{B91024B9-7571-438E-BBE8-C57158ADB101}" destId="{ACA37FC3-2420-4829-93E5-EBEF99644611}" srcOrd="1" destOrd="0" parTransId="{45AE8193-7BE8-4D8A-BA1D-AA5069830E6B}" sibTransId="{0413D0A6-F9F0-4C05-9877-BB797020C670}"/>
    <dgm:cxn modelId="{74311775-CC20-4D14-85C4-8184816663FB}" type="presOf" srcId="{ACA37FC3-2420-4829-93E5-EBEF99644611}" destId="{84B905E5-B697-4054-ACF0-6929F4C1457D}" srcOrd="0" destOrd="0" presId="urn:microsoft.com/office/officeart/2005/8/layout/radial2"/>
    <dgm:cxn modelId="{F35364E7-1784-464A-8275-E617773FB64D}" type="presOf" srcId="{38548443-5C6C-4194-AA6D-46866804680C}" destId="{E4F3B310-25A6-4F16-9381-F0D0099240FE}" srcOrd="0" destOrd="0" presId="urn:microsoft.com/office/officeart/2005/8/layout/radial2"/>
    <dgm:cxn modelId="{41445616-AD70-4D68-9FF2-80EAB0D08681}" type="presOf" srcId="{05FC85AC-A463-425F-B42D-1CE2136A7603}" destId="{514D4A95-D1B9-499E-B352-A0D2B7693DC1}" srcOrd="0" destOrd="0" presId="urn:microsoft.com/office/officeart/2005/8/layout/radial2"/>
    <dgm:cxn modelId="{C50B760A-0315-48D0-93CC-4F2EFE020881}" srcId="{B91024B9-7571-438E-BBE8-C57158ADB101}" destId="{D33F9C24-F357-4C1F-ABF5-F8EDC2654D49}" srcOrd="5" destOrd="0" parTransId="{AF16B12C-07C6-4F92-A290-95C5B653958B}" sibTransId="{E0624885-E847-4809-AF59-A5CAA7043E1E}"/>
    <dgm:cxn modelId="{587CA1E4-16E1-444C-BE62-6203811F3B3D}" srcId="{B91024B9-7571-438E-BBE8-C57158ADB101}" destId="{DFC35954-758B-4393-ABA9-0E8809BC02E5}" srcOrd="9" destOrd="0" parTransId="{A56370A2-11C8-4EE1-8CEE-33FBD1DA2F2D}" sibTransId="{33C734CD-1DEE-4849-9E53-CCBD89E7F189}"/>
    <dgm:cxn modelId="{460BEE84-694C-45E0-AA59-D2EF46FF5BE2}" srcId="{B91024B9-7571-438E-BBE8-C57158ADB101}" destId="{5FD60DC9-8FF4-42A3-9294-113A5BBC8727}" srcOrd="6" destOrd="0" parTransId="{6C03044E-E11B-489F-9E65-3D6C4EDB5C44}" sibTransId="{BDAC5F41-6059-4B60-AF6C-287CA57004E1}"/>
    <dgm:cxn modelId="{03D37DD9-3DC3-48B7-B638-59F212BF0FF3}" type="presOf" srcId="{77F633A9-82C3-406B-8599-7EF906AA0C5D}" destId="{F24EAAF0-FFAA-4615-954A-B0C632018496}" srcOrd="0" destOrd="0" presId="urn:microsoft.com/office/officeart/2005/8/layout/radial2"/>
    <dgm:cxn modelId="{CE17231C-A455-414C-9C0D-9862C0E4FBB1}" srcId="{B91024B9-7571-438E-BBE8-C57158ADB101}" destId="{0E989D84-979E-4B71-9069-DD37D68CEA54}" srcOrd="3" destOrd="0" parTransId="{2FA6DE95-D084-4ED0-A27E-FAD18DA8606E}" sibTransId="{6237AF59-8A39-4AA8-B447-AE693BFB873F}"/>
    <dgm:cxn modelId="{2C7138CF-07ED-4D35-BC89-859EE71B3BB3}" type="presOf" srcId="{45AE8193-7BE8-4D8A-BA1D-AA5069830E6B}" destId="{AFC7A659-298C-467A-9921-649D2954FBE4}" srcOrd="0" destOrd="0" presId="urn:microsoft.com/office/officeart/2005/8/layout/radial2"/>
    <dgm:cxn modelId="{24FB0A84-315C-4833-B56D-5AEF662C9572}" type="presOf" srcId="{D33F9C24-F357-4C1F-ABF5-F8EDC2654D49}" destId="{ED1639B0-83B6-4645-8D7C-F3455790470B}" srcOrd="0" destOrd="0" presId="urn:microsoft.com/office/officeart/2005/8/layout/radial2"/>
    <dgm:cxn modelId="{8B98F973-06FC-4564-8818-C8136B94337F}" type="presParOf" srcId="{E0F23FD9-9EB5-47F6-BF2E-DAFD257F6E1C}" destId="{4E2506E6-F633-41A4-B303-7B5659D2319E}" srcOrd="0" destOrd="0" presId="urn:microsoft.com/office/officeart/2005/8/layout/radial2"/>
    <dgm:cxn modelId="{4CBEBDF9-993C-4961-B88C-4211E9EC6F5F}" type="presParOf" srcId="{4E2506E6-F633-41A4-B303-7B5659D2319E}" destId="{6A2F7D29-B53A-4346-9B8D-D25718B16971}" srcOrd="0" destOrd="0" presId="urn:microsoft.com/office/officeart/2005/8/layout/radial2"/>
    <dgm:cxn modelId="{B1D58063-FCB2-4B7C-9EC2-184BCB909DE9}" type="presParOf" srcId="{6A2F7D29-B53A-4346-9B8D-D25718B16971}" destId="{44DADA7D-2DB0-4F32-8017-C27CA87B2515}" srcOrd="0" destOrd="0" presId="urn:microsoft.com/office/officeart/2005/8/layout/radial2"/>
    <dgm:cxn modelId="{4EB80B7E-57E5-422F-A9F2-F123F847EE03}" type="presParOf" srcId="{6A2F7D29-B53A-4346-9B8D-D25718B16971}" destId="{9ADBC700-DDA3-466E-813A-D5096E17F36C}" srcOrd="1" destOrd="0" presId="urn:microsoft.com/office/officeart/2005/8/layout/radial2"/>
    <dgm:cxn modelId="{0ECEA006-22A9-4850-A0C8-B077D7710272}" type="presParOf" srcId="{4E2506E6-F633-41A4-B303-7B5659D2319E}" destId="{3F58A1CC-9856-4F35-A703-03F62A45E280}" srcOrd="1" destOrd="0" presId="urn:microsoft.com/office/officeart/2005/8/layout/radial2"/>
    <dgm:cxn modelId="{13773484-C114-47CA-B701-3E377B1EEB9C}" type="presParOf" srcId="{4E2506E6-F633-41A4-B303-7B5659D2319E}" destId="{81B3A5BE-E12A-4941-9729-80C3BBC680C3}" srcOrd="2" destOrd="0" presId="urn:microsoft.com/office/officeart/2005/8/layout/radial2"/>
    <dgm:cxn modelId="{6C8BBA96-8A58-49CE-9029-8B51824D9D6A}" type="presParOf" srcId="{81B3A5BE-E12A-4941-9729-80C3BBC680C3}" destId="{514D4A95-D1B9-499E-B352-A0D2B7693DC1}" srcOrd="0" destOrd="0" presId="urn:microsoft.com/office/officeart/2005/8/layout/radial2"/>
    <dgm:cxn modelId="{69E90E1C-0FC4-45E3-8F6B-5FA184F17ECE}" type="presParOf" srcId="{81B3A5BE-E12A-4941-9729-80C3BBC680C3}" destId="{32078639-2C28-4BF9-ABFE-7C3967F6D764}" srcOrd="1" destOrd="0" presId="urn:microsoft.com/office/officeart/2005/8/layout/radial2"/>
    <dgm:cxn modelId="{E02BEDA6-2D4F-44E3-BD4C-201E93E99CAF}" type="presParOf" srcId="{4E2506E6-F633-41A4-B303-7B5659D2319E}" destId="{AFC7A659-298C-467A-9921-649D2954FBE4}" srcOrd="3" destOrd="0" presId="urn:microsoft.com/office/officeart/2005/8/layout/radial2"/>
    <dgm:cxn modelId="{C3729363-EBB1-4025-B8A8-5140CD06961F}" type="presParOf" srcId="{4E2506E6-F633-41A4-B303-7B5659D2319E}" destId="{1BBFD4D8-CCC6-4F3D-A5F4-B587264B32DA}" srcOrd="4" destOrd="0" presId="urn:microsoft.com/office/officeart/2005/8/layout/radial2"/>
    <dgm:cxn modelId="{596EA184-50C3-4FFD-8AF2-16B98EB05C34}" type="presParOf" srcId="{1BBFD4D8-CCC6-4F3D-A5F4-B587264B32DA}" destId="{84B905E5-B697-4054-ACF0-6929F4C1457D}" srcOrd="0" destOrd="0" presId="urn:microsoft.com/office/officeart/2005/8/layout/radial2"/>
    <dgm:cxn modelId="{0443B4E7-25E8-4141-AB43-FA40B324E29F}" type="presParOf" srcId="{1BBFD4D8-CCC6-4F3D-A5F4-B587264B32DA}" destId="{689347B7-AD70-49A2-B2F6-EA22BBEC7E4F}" srcOrd="1" destOrd="0" presId="urn:microsoft.com/office/officeart/2005/8/layout/radial2"/>
    <dgm:cxn modelId="{BFEAF06D-BEF9-421E-A50F-B05EBCBA2623}" type="presParOf" srcId="{4E2506E6-F633-41A4-B303-7B5659D2319E}" destId="{D315D791-82EF-4FB9-B716-D68987AC229E}" srcOrd="5" destOrd="0" presId="urn:microsoft.com/office/officeart/2005/8/layout/radial2"/>
    <dgm:cxn modelId="{F259E4E0-E39D-47E8-A7AD-CA5D731724A4}" type="presParOf" srcId="{4E2506E6-F633-41A4-B303-7B5659D2319E}" destId="{7B64D385-B434-4BA1-83F0-4D13C41BD73E}" srcOrd="6" destOrd="0" presId="urn:microsoft.com/office/officeart/2005/8/layout/radial2"/>
    <dgm:cxn modelId="{DF773625-E102-4B9F-9EF4-FFD4D5AD98D4}" type="presParOf" srcId="{7B64D385-B434-4BA1-83F0-4D13C41BD73E}" destId="{DFF58B02-5C17-44AC-9B1E-1946684C25C7}" srcOrd="0" destOrd="0" presId="urn:microsoft.com/office/officeart/2005/8/layout/radial2"/>
    <dgm:cxn modelId="{0AEA0066-DC8E-48F7-89D5-79F07E533121}" type="presParOf" srcId="{7B64D385-B434-4BA1-83F0-4D13C41BD73E}" destId="{4F40F80F-2703-4CE4-B04D-492F1A684157}" srcOrd="1" destOrd="0" presId="urn:microsoft.com/office/officeart/2005/8/layout/radial2"/>
    <dgm:cxn modelId="{C2931D08-A9C3-46AF-8848-3D2AC1EBC7A7}" type="presParOf" srcId="{4E2506E6-F633-41A4-B303-7B5659D2319E}" destId="{E5CA04AE-BFE8-43A7-BA44-03569B53AAD0}" srcOrd="7" destOrd="0" presId="urn:microsoft.com/office/officeart/2005/8/layout/radial2"/>
    <dgm:cxn modelId="{3FC6F26D-2B8B-428F-89EC-F68C2D08C62E}" type="presParOf" srcId="{4E2506E6-F633-41A4-B303-7B5659D2319E}" destId="{42F9B11C-019A-40D6-9098-9F4109EE3FF9}" srcOrd="8" destOrd="0" presId="urn:microsoft.com/office/officeart/2005/8/layout/radial2"/>
    <dgm:cxn modelId="{08E7B660-3000-47C4-9E87-AA9AB9C94806}" type="presParOf" srcId="{42F9B11C-019A-40D6-9098-9F4109EE3FF9}" destId="{453602DF-0A34-4660-9A2F-4D7CBF6E1CA3}" srcOrd="0" destOrd="0" presId="urn:microsoft.com/office/officeart/2005/8/layout/radial2"/>
    <dgm:cxn modelId="{8EB1D762-732C-4FEC-99E7-1DCBA394A74C}" type="presParOf" srcId="{42F9B11C-019A-40D6-9098-9F4109EE3FF9}" destId="{293AF118-B801-4AD0-A5BC-0FB0122D40D2}" srcOrd="1" destOrd="0" presId="urn:microsoft.com/office/officeart/2005/8/layout/radial2"/>
    <dgm:cxn modelId="{AD3A0207-3A47-41C5-8323-597235EB73B1}" type="presParOf" srcId="{4E2506E6-F633-41A4-B303-7B5659D2319E}" destId="{06131AC8-5DDB-4572-9C4E-68642C9921FC}" srcOrd="9" destOrd="0" presId="urn:microsoft.com/office/officeart/2005/8/layout/radial2"/>
    <dgm:cxn modelId="{7EA41A39-D99B-4A2E-BF4F-0A1BFCF5953E}" type="presParOf" srcId="{4E2506E6-F633-41A4-B303-7B5659D2319E}" destId="{E9073CC4-7809-41BC-B43B-A050E420FFFF}" srcOrd="10" destOrd="0" presId="urn:microsoft.com/office/officeart/2005/8/layout/radial2"/>
    <dgm:cxn modelId="{3E36C55B-9416-4F30-9B96-634BD72EEBF3}" type="presParOf" srcId="{E9073CC4-7809-41BC-B43B-A050E420FFFF}" destId="{5A2D5758-0319-4AEF-8D16-222B70078390}" srcOrd="0" destOrd="0" presId="urn:microsoft.com/office/officeart/2005/8/layout/radial2"/>
    <dgm:cxn modelId="{34CF8CA9-37D3-4E8E-B196-D0C995EDB386}" type="presParOf" srcId="{E9073CC4-7809-41BC-B43B-A050E420FFFF}" destId="{1CEF0908-26C0-4A98-B166-BFEFC8DEB283}" srcOrd="1" destOrd="0" presId="urn:microsoft.com/office/officeart/2005/8/layout/radial2"/>
    <dgm:cxn modelId="{0935704D-2655-4C12-8952-F3B659F9D610}" type="presParOf" srcId="{4E2506E6-F633-41A4-B303-7B5659D2319E}" destId="{611B8538-259A-486C-9B60-0DA7D6E469D0}" srcOrd="11" destOrd="0" presId="urn:microsoft.com/office/officeart/2005/8/layout/radial2"/>
    <dgm:cxn modelId="{124AD4AB-0D64-4F6D-96E4-527EFC6F03F2}" type="presParOf" srcId="{4E2506E6-F633-41A4-B303-7B5659D2319E}" destId="{66B428D4-71FF-43CD-862F-A37972B0B274}" srcOrd="12" destOrd="0" presId="urn:microsoft.com/office/officeart/2005/8/layout/radial2"/>
    <dgm:cxn modelId="{954AD32B-ED57-4D65-B6F9-B63119E2CA9E}" type="presParOf" srcId="{66B428D4-71FF-43CD-862F-A37972B0B274}" destId="{ED1639B0-83B6-4645-8D7C-F3455790470B}" srcOrd="0" destOrd="0" presId="urn:microsoft.com/office/officeart/2005/8/layout/radial2"/>
    <dgm:cxn modelId="{AF850AD5-5BB0-4EE0-8A26-6908D983BE4C}" type="presParOf" srcId="{66B428D4-71FF-43CD-862F-A37972B0B274}" destId="{C383BDA5-7EB4-4ADB-AD0A-E6149E38C4F6}" srcOrd="1" destOrd="0" presId="urn:microsoft.com/office/officeart/2005/8/layout/radial2"/>
    <dgm:cxn modelId="{FE0D55BD-DBB1-4ECE-8843-31225C60BB93}" type="presParOf" srcId="{4E2506E6-F633-41A4-B303-7B5659D2319E}" destId="{624C2950-37DB-4A9B-BA16-156B5834EBED}" srcOrd="13" destOrd="0" presId="urn:microsoft.com/office/officeart/2005/8/layout/radial2"/>
    <dgm:cxn modelId="{00BAA658-3644-4685-B4D2-4B02D475BCA8}" type="presParOf" srcId="{4E2506E6-F633-41A4-B303-7B5659D2319E}" destId="{120363CE-2037-4A99-A496-83D008E3E6EF}" srcOrd="14" destOrd="0" presId="urn:microsoft.com/office/officeart/2005/8/layout/radial2"/>
    <dgm:cxn modelId="{7933E362-FD95-4EF8-87D6-73F774DE8EE2}" type="presParOf" srcId="{120363CE-2037-4A99-A496-83D008E3E6EF}" destId="{F76BDA8A-004A-467C-9D18-516627F65F86}" srcOrd="0" destOrd="0" presId="urn:microsoft.com/office/officeart/2005/8/layout/radial2"/>
    <dgm:cxn modelId="{C8D72E8E-0F73-4DCB-9A04-089F53EF6A0B}" type="presParOf" srcId="{120363CE-2037-4A99-A496-83D008E3E6EF}" destId="{57EA32B3-17C6-470E-A730-4A3B4FEF7C90}" srcOrd="1" destOrd="0" presId="urn:microsoft.com/office/officeart/2005/8/layout/radial2"/>
    <dgm:cxn modelId="{E976DCE7-11BB-4BD6-B913-3DB626CEB701}" type="presParOf" srcId="{4E2506E6-F633-41A4-B303-7B5659D2319E}" destId="{94720A6F-2C28-4162-AC1D-F27D0530B718}" srcOrd="15" destOrd="0" presId="urn:microsoft.com/office/officeart/2005/8/layout/radial2"/>
    <dgm:cxn modelId="{26759B78-D2CC-470D-A3A1-EF8B0375DC42}" type="presParOf" srcId="{4E2506E6-F633-41A4-B303-7B5659D2319E}" destId="{87FE270B-A4EA-4D45-9C42-2AD9C672EC0B}" srcOrd="16" destOrd="0" presId="urn:microsoft.com/office/officeart/2005/8/layout/radial2"/>
    <dgm:cxn modelId="{E76C552E-5DCE-4132-9A1D-1A45E64F0008}" type="presParOf" srcId="{87FE270B-A4EA-4D45-9C42-2AD9C672EC0B}" destId="{F24EAAF0-FFAA-4615-954A-B0C632018496}" srcOrd="0" destOrd="0" presId="urn:microsoft.com/office/officeart/2005/8/layout/radial2"/>
    <dgm:cxn modelId="{C9CD1EEF-2A69-4975-A173-7E03A90770A5}" type="presParOf" srcId="{87FE270B-A4EA-4D45-9C42-2AD9C672EC0B}" destId="{D001BD82-1EE8-4460-9598-A4DA340CD44D}" srcOrd="1" destOrd="0" presId="urn:microsoft.com/office/officeart/2005/8/layout/radial2"/>
    <dgm:cxn modelId="{D7B8E946-B75F-4A78-A3FE-F0C56EE9E893}" type="presParOf" srcId="{4E2506E6-F633-41A4-B303-7B5659D2319E}" destId="{E4F3B310-25A6-4F16-9381-F0D0099240FE}" srcOrd="17" destOrd="0" presId="urn:microsoft.com/office/officeart/2005/8/layout/radial2"/>
    <dgm:cxn modelId="{09878673-0429-444D-843A-23665DCDC1CE}" type="presParOf" srcId="{4E2506E6-F633-41A4-B303-7B5659D2319E}" destId="{A037749B-14F7-4A2A-8336-054B3A6D3EF3}" srcOrd="18" destOrd="0" presId="urn:microsoft.com/office/officeart/2005/8/layout/radial2"/>
    <dgm:cxn modelId="{E46366A9-628A-47D8-AFE0-DF480B231B5F}" type="presParOf" srcId="{A037749B-14F7-4A2A-8336-054B3A6D3EF3}" destId="{D9511C76-5364-4ECB-898E-D6CB7CC667F9}" srcOrd="0" destOrd="0" presId="urn:microsoft.com/office/officeart/2005/8/layout/radial2"/>
    <dgm:cxn modelId="{BD352EF8-6FCE-40FE-80CE-4271575712CA}" type="presParOf" srcId="{A037749B-14F7-4A2A-8336-054B3A6D3EF3}" destId="{6C84AE0D-83EB-4C14-8A30-43560009F289}" srcOrd="1" destOrd="0" presId="urn:microsoft.com/office/officeart/2005/8/layout/radial2"/>
    <dgm:cxn modelId="{9B6525CA-8526-419D-B856-2E9424831D1A}" type="presParOf" srcId="{4E2506E6-F633-41A4-B303-7B5659D2319E}" destId="{AC26E020-842C-4930-AF28-0780E9E2B5F0}" srcOrd="19" destOrd="0" presId="urn:microsoft.com/office/officeart/2005/8/layout/radial2"/>
    <dgm:cxn modelId="{37E64B8B-1C11-4126-BE46-71469BF4C5E8}" type="presParOf" srcId="{4E2506E6-F633-41A4-B303-7B5659D2319E}" destId="{8189BAB6-969B-46DD-A3EB-D1BA5525223A}" srcOrd="20" destOrd="0" presId="urn:microsoft.com/office/officeart/2005/8/layout/radial2"/>
    <dgm:cxn modelId="{A8844536-7B61-45F1-9A63-AA42096CAEEE}" type="presParOf" srcId="{8189BAB6-969B-46DD-A3EB-D1BA5525223A}" destId="{901EBE5D-3657-4A85-8205-C85D20018E18}" srcOrd="0" destOrd="0" presId="urn:microsoft.com/office/officeart/2005/8/layout/radial2"/>
    <dgm:cxn modelId="{4CC0EE4C-17AA-4029-901A-B78EB4CE2ABC}" type="presParOf" srcId="{8189BAB6-969B-46DD-A3EB-D1BA5525223A}" destId="{01124C1B-F5FE-48DD-BBE4-DE0AC0340D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D0A5D-4148-4C39-B1EC-92BD73DFD5A6}">
      <dsp:nvSpPr>
        <dsp:cNvPr id="0" name=""/>
        <dsp:cNvSpPr/>
      </dsp:nvSpPr>
      <dsp:spPr>
        <a:xfrm>
          <a:off x="1322831" y="478884"/>
          <a:ext cx="6656832" cy="6656832"/>
        </a:xfrm>
        <a:prstGeom prst="pie">
          <a:avLst>
            <a:gd name="adj1" fmla="val 16200000"/>
            <a:gd name="adj2" fmla="val 19800000"/>
          </a:avLst>
        </a:prstGeom>
        <a:solidFill>
          <a:srgbClr val="FF0000"/>
        </a:solidFill>
        <a:ln>
          <a:solidFill>
            <a:srgbClr val="FFFF0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Gathering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9743" y="1329215"/>
        <a:ext cx="1743456" cy="1347216"/>
      </dsp:txXfrm>
    </dsp:sp>
    <dsp:sp modelId="{C58A21C8-BD7D-4948-B58E-3911B15234E3}">
      <dsp:nvSpPr>
        <dsp:cNvPr id="0" name=""/>
        <dsp:cNvSpPr/>
      </dsp:nvSpPr>
      <dsp:spPr>
        <a:xfrm>
          <a:off x="1402079" y="615983"/>
          <a:ext cx="6656832" cy="6656832"/>
        </a:xfrm>
        <a:prstGeom prst="pie">
          <a:avLst>
            <a:gd name="adj1" fmla="val 19800000"/>
            <a:gd name="adj2" fmla="val 1800000"/>
          </a:avLst>
        </a:prstGeom>
        <a:solidFill>
          <a:srgbClr val="FFC000"/>
        </a:solidFill>
        <a:ln>
          <a:solidFill>
            <a:srgbClr val="FFC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Vulnerability Analysis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19216" y="3310415"/>
        <a:ext cx="1822704" cy="1307592"/>
      </dsp:txXfrm>
    </dsp:sp>
    <dsp:sp modelId="{9A5BA362-FFED-4408-B94B-00DB6CDE7791}">
      <dsp:nvSpPr>
        <dsp:cNvPr id="0" name=""/>
        <dsp:cNvSpPr/>
      </dsp:nvSpPr>
      <dsp:spPr>
        <a:xfrm>
          <a:off x="1322831" y="753083"/>
          <a:ext cx="6656832" cy="6656832"/>
        </a:xfrm>
        <a:prstGeom prst="pie">
          <a:avLst>
            <a:gd name="adj1" fmla="val 1800000"/>
            <a:gd name="adj2" fmla="val 5400000"/>
          </a:avLst>
        </a:prstGeom>
        <a:solidFill>
          <a:srgbClr val="FF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Building the Session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9743" y="5251992"/>
        <a:ext cx="1743456" cy="1347216"/>
      </dsp:txXfrm>
    </dsp:sp>
    <dsp:sp modelId="{880061EE-EF52-435B-96EB-D417F1EB7EB8}">
      <dsp:nvSpPr>
        <dsp:cNvPr id="0" name=""/>
        <dsp:cNvSpPr/>
      </dsp:nvSpPr>
      <dsp:spPr>
        <a:xfrm>
          <a:off x="1164335" y="753083"/>
          <a:ext cx="6656832" cy="6656832"/>
        </a:xfrm>
        <a:prstGeom prst="pie">
          <a:avLst>
            <a:gd name="adj1" fmla="val 5400000"/>
            <a:gd name="adj2" fmla="val 9000000"/>
          </a:avLst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0799" y="5251992"/>
        <a:ext cx="1743456" cy="1347216"/>
      </dsp:txXfrm>
    </dsp:sp>
    <dsp:sp modelId="{F6BAB288-B08D-4056-957B-CC7AE44CBBC2}">
      <dsp:nvSpPr>
        <dsp:cNvPr id="0" name=""/>
        <dsp:cNvSpPr/>
      </dsp:nvSpPr>
      <dsp:spPr>
        <a:xfrm>
          <a:off x="1085087" y="615983"/>
          <a:ext cx="6656832" cy="6656832"/>
        </a:xfrm>
        <a:prstGeom prst="pie">
          <a:avLst>
            <a:gd name="adj1" fmla="val 9000000"/>
            <a:gd name="adj2" fmla="val 12600000"/>
          </a:avLst>
        </a:prstGeom>
        <a:solidFill>
          <a:srgbClr val="FF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Executing The Attack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2080" y="3310415"/>
        <a:ext cx="1822704" cy="1307592"/>
      </dsp:txXfrm>
    </dsp:sp>
    <dsp:sp modelId="{81261A0D-4D4E-47E5-90CA-4CF3C922EA31}">
      <dsp:nvSpPr>
        <dsp:cNvPr id="0" name=""/>
        <dsp:cNvSpPr/>
      </dsp:nvSpPr>
      <dsp:spPr>
        <a:xfrm>
          <a:off x="1164335" y="478884"/>
          <a:ext cx="6656832" cy="6656832"/>
        </a:xfrm>
        <a:prstGeom prst="pie">
          <a:avLst>
            <a:gd name="adj1" fmla="val 12600000"/>
            <a:gd name="adj2" fmla="val 16200000"/>
          </a:avLst>
        </a:prstGeom>
        <a:solidFill>
          <a:srgbClr val="FFCC00"/>
        </a:solidFill>
        <a:ln w="57150">
          <a:solidFill>
            <a:srgbClr val="FFFF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 For The Gold!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0799" y="1329215"/>
        <a:ext cx="1743456" cy="1347216"/>
      </dsp:txXfrm>
    </dsp:sp>
    <dsp:sp modelId="{9B48C162-31B5-4FBC-8184-AFAEC50F6943}">
      <dsp:nvSpPr>
        <dsp:cNvPr id="0" name=""/>
        <dsp:cNvSpPr/>
      </dsp:nvSpPr>
      <dsp:spPr>
        <a:xfrm>
          <a:off x="910499" y="66795"/>
          <a:ext cx="7481011" cy="7481011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7A94D-A995-4DB9-B574-25E0AFE4F198}">
      <dsp:nvSpPr>
        <dsp:cNvPr id="0" name=""/>
        <dsp:cNvSpPr/>
      </dsp:nvSpPr>
      <dsp:spPr>
        <a:xfrm>
          <a:off x="989747" y="203894"/>
          <a:ext cx="7481011" cy="7481011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ADCFE-8AB9-4C52-A379-A1AEA8F9D117}">
      <dsp:nvSpPr>
        <dsp:cNvPr id="0" name=""/>
        <dsp:cNvSpPr/>
      </dsp:nvSpPr>
      <dsp:spPr>
        <a:xfrm>
          <a:off x="910499" y="340993"/>
          <a:ext cx="7481011" cy="7481011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6AC2B-4BC3-4742-8AD1-289767138766}">
      <dsp:nvSpPr>
        <dsp:cNvPr id="0" name=""/>
        <dsp:cNvSpPr/>
      </dsp:nvSpPr>
      <dsp:spPr>
        <a:xfrm>
          <a:off x="752489" y="340993"/>
          <a:ext cx="7481011" cy="7481011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2DD3D-01BC-4E4D-831A-C40696C87636}">
      <dsp:nvSpPr>
        <dsp:cNvPr id="0" name=""/>
        <dsp:cNvSpPr/>
      </dsp:nvSpPr>
      <dsp:spPr>
        <a:xfrm>
          <a:off x="673241" y="203894"/>
          <a:ext cx="7481011" cy="7481011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64B41-6018-47A1-8818-1631CBCB797D}">
      <dsp:nvSpPr>
        <dsp:cNvPr id="0" name=""/>
        <dsp:cNvSpPr/>
      </dsp:nvSpPr>
      <dsp:spPr>
        <a:xfrm>
          <a:off x="752489" y="66795"/>
          <a:ext cx="7481011" cy="7481011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bg1"/>
        </a:solidFill>
        <a:ln w="57150" cap="flat" cmpd="sng" algn="ctr">
          <a:solidFill>
            <a:srgbClr val="FFFF0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6E020-842C-4930-AF28-0780E9E2B5F0}">
      <dsp:nvSpPr>
        <dsp:cNvPr id="0" name=""/>
        <dsp:cNvSpPr/>
      </dsp:nvSpPr>
      <dsp:spPr>
        <a:xfrm rot="2054817">
          <a:off x="3395155" y="4083623"/>
          <a:ext cx="2803113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2803113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3B310-25A6-4F16-9381-F0D0099240FE}">
      <dsp:nvSpPr>
        <dsp:cNvPr id="0" name=""/>
        <dsp:cNvSpPr/>
      </dsp:nvSpPr>
      <dsp:spPr>
        <a:xfrm rot="537957">
          <a:off x="3620540" y="3369429"/>
          <a:ext cx="2883636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2883636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20A6F-2C28-4162-AC1D-F27D0530B718}">
      <dsp:nvSpPr>
        <dsp:cNvPr id="0" name=""/>
        <dsp:cNvSpPr/>
      </dsp:nvSpPr>
      <dsp:spPr>
        <a:xfrm rot="5030699">
          <a:off x="2783204" y="4053391"/>
          <a:ext cx="1341471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1341471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2950-37DB-4A9B-BA16-156B5834EBED}">
      <dsp:nvSpPr>
        <dsp:cNvPr id="0" name=""/>
        <dsp:cNvSpPr/>
      </dsp:nvSpPr>
      <dsp:spPr>
        <a:xfrm rot="11081846">
          <a:off x="1112541" y="2995799"/>
          <a:ext cx="1954712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1954712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B8538-259A-486C-9B60-0DA7D6E469D0}">
      <dsp:nvSpPr>
        <dsp:cNvPr id="0" name=""/>
        <dsp:cNvSpPr/>
      </dsp:nvSpPr>
      <dsp:spPr>
        <a:xfrm rot="20912601">
          <a:off x="3614563" y="2806037"/>
          <a:ext cx="2368350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2368350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31AC8-5DDB-4572-9C4E-68642C9921FC}">
      <dsp:nvSpPr>
        <dsp:cNvPr id="0" name=""/>
        <dsp:cNvSpPr/>
      </dsp:nvSpPr>
      <dsp:spPr>
        <a:xfrm rot="19466290">
          <a:off x="3300684" y="1841869"/>
          <a:ext cx="3618791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3618791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A04AE-BFE8-43A7-BA44-03569B53AAD0}">
      <dsp:nvSpPr>
        <dsp:cNvPr id="0" name=""/>
        <dsp:cNvSpPr/>
      </dsp:nvSpPr>
      <dsp:spPr>
        <a:xfrm rot="18497748">
          <a:off x="3378444" y="2400980"/>
          <a:ext cx="1048278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1048278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D791-82EF-4FB9-B716-D68987AC229E}">
      <dsp:nvSpPr>
        <dsp:cNvPr id="0" name=""/>
        <dsp:cNvSpPr/>
      </dsp:nvSpPr>
      <dsp:spPr>
        <a:xfrm rot="8672432">
          <a:off x="832607" y="4017299"/>
          <a:ext cx="2459445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2459445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7A659-298C-467A-9921-649D2954FBE4}">
      <dsp:nvSpPr>
        <dsp:cNvPr id="0" name=""/>
        <dsp:cNvSpPr/>
      </dsp:nvSpPr>
      <dsp:spPr>
        <a:xfrm rot="16091197">
          <a:off x="2413241" y="1912540"/>
          <a:ext cx="1800492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1800492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8A1CC-9856-4F35-A703-03F62A45E280}">
      <dsp:nvSpPr>
        <dsp:cNvPr id="0" name=""/>
        <dsp:cNvSpPr/>
      </dsp:nvSpPr>
      <dsp:spPr>
        <a:xfrm rot="13125095">
          <a:off x="641356" y="2017012"/>
          <a:ext cx="2722242" cy="13271"/>
        </a:xfrm>
        <a:custGeom>
          <a:avLst/>
          <a:gdLst/>
          <a:ahLst/>
          <a:cxnLst/>
          <a:rect l="0" t="0" r="0" b="0"/>
          <a:pathLst>
            <a:path>
              <a:moveTo>
                <a:pt x="0" y="6635"/>
              </a:moveTo>
              <a:lnTo>
                <a:pt x="2722242" y="66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BC700-DDA3-466E-813A-D5096E17F36C}">
      <dsp:nvSpPr>
        <dsp:cNvPr id="0" name=""/>
        <dsp:cNvSpPr/>
      </dsp:nvSpPr>
      <dsp:spPr>
        <a:xfrm>
          <a:off x="2913362" y="2398191"/>
          <a:ext cx="1717079" cy="14118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D4A95-D1B9-499E-B352-A0D2B7693DC1}">
      <dsp:nvSpPr>
        <dsp:cNvPr id="0" name=""/>
        <dsp:cNvSpPr/>
      </dsp:nvSpPr>
      <dsp:spPr>
        <a:xfrm>
          <a:off x="0" y="381001"/>
          <a:ext cx="1085231" cy="941836"/>
        </a:xfrm>
        <a:prstGeom prst="ellipse">
          <a:avLst/>
        </a:prstGeom>
        <a:solidFill>
          <a:schemeClr val="tx2">
            <a:lumMod val="2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Therapy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28" y="518930"/>
        <a:ext cx="767375" cy="665978"/>
      </dsp:txXfrm>
    </dsp:sp>
    <dsp:sp modelId="{84B905E5-B697-4054-ACF0-6929F4C1457D}">
      <dsp:nvSpPr>
        <dsp:cNvPr id="0" name=""/>
        <dsp:cNvSpPr/>
      </dsp:nvSpPr>
      <dsp:spPr>
        <a:xfrm>
          <a:off x="2743200" y="76198"/>
          <a:ext cx="1053743" cy="943371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Gestalt Therapy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7517" y="214351"/>
        <a:ext cx="745109" cy="667065"/>
      </dsp:txXfrm>
    </dsp:sp>
    <dsp:sp modelId="{DFF58B02-5C17-44AC-9B1E-1946684C25C7}">
      <dsp:nvSpPr>
        <dsp:cNvPr id="0" name=""/>
        <dsp:cNvSpPr/>
      </dsp:nvSpPr>
      <dsp:spPr>
        <a:xfrm>
          <a:off x="0" y="4495800"/>
          <a:ext cx="1170720" cy="1160143"/>
        </a:xfrm>
        <a:prstGeom prst="ellipse">
          <a:avLst/>
        </a:prstGeom>
        <a:solidFill>
          <a:schemeClr val="accent5">
            <a:hueOff val="-928955"/>
            <a:satOff val="9313"/>
            <a:lumOff val="-647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Hypnosis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48" y="4665699"/>
        <a:ext cx="827824" cy="820345"/>
      </dsp:txXfrm>
    </dsp:sp>
    <dsp:sp modelId="{453602DF-0A34-4660-9A2F-4D7CBF6E1CA3}">
      <dsp:nvSpPr>
        <dsp:cNvPr id="0" name=""/>
        <dsp:cNvSpPr/>
      </dsp:nvSpPr>
      <dsp:spPr>
        <a:xfrm>
          <a:off x="3962399" y="1066802"/>
          <a:ext cx="1196026" cy="101546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Provocative Therapy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553" y="1215513"/>
        <a:ext cx="845718" cy="718041"/>
      </dsp:txXfrm>
    </dsp:sp>
    <dsp:sp modelId="{5A2D5758-0319-4AEF-8D16-222B70078390}">
      <dsp:nvSpPr>
        <dsp:cNvPr id="0" name=""/>
        <dsp:cNvSpPr/>
      </dsp:nvSpPr>
      <dsp:spPr>
        <a:xfrm>
          <a:off x="6477000" y="1"/>
          <a:ext cx="1046124" cy="99462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Transfor-mational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Grammar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30201" y="145660"/>
        <a:ext cx="739722" cy="703307"/>
      </dsp:txXfrm>
    </dsp:sp>
    <dsp:sp modelId="{ED1639B0-83B6-4645-8D7C-F3455790470B}">
      <dsp:nvSpPr>
        <dsp:cNvPr id="0" name=""/>
        <dsp:cNvSpPr/>
      </dsp:nvSpPr>
      <dsp:spPr>
        <a:xfrm>
          <a:off x="5943599" y="1752601"/>
          <a:ext cx="1434345" cy="136540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n w="3175">
                <a:solidFill>
                  <a:schemeClr val="tx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Persuasion</a:t>
          </a:r>
          <a:endParaRPr lang="en-US" sz="1600" b="1" kern="1200" dirty="0">
            <a:ln w="3175">
              <a:solidFill>
                <a:schemeClr val="tx1">
                  <a:lumMod val="6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3654" y="1952560"/>
        <a:ext cx="1014235" cy="965490"/>
      </dsp:txXfrm>
    </dsp:sp>
    <dsp:sp modelId="{F76BDA8A-004A-467C-9D18-516627F65F86}">
      <dsp:nvSpPr>
        <dsp:cNvPr id="0" name=""/>
        <dsp:cNvSpPr/>
      </dsp:nvSpPr>
      <dsp:spPr>
        <a:xfrm>
          <a:off x="0" y="2362198"/>
          <a:ext cx="1118039" cy="102888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NLP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33" y="2512875"/>
        <a:ext cx="790573" cy="727535"/>
      </dsp:txXfrm>
    </dsp:sp>
    <dsp:sp modelId="{F24EAAF0-FFAA-4615-954A-B0C632018496}">
      <dsp:nvSpPr>
        <dsp:cNvPr id="0" name=""/>
        <dsp:cNvSpPr/>
      </dsp:nvSpPr>
      <dsp:spPr>
        <a:xfrm>
          <a:off x="3048000" y="4724400"/>
          <a:ext cx="1062144" cy="99194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Magic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3547" y="4869667"/>
        <a:ext cx="751050" cy="701409"/>
      </dsp:txXfrm>
    </dsp:sp>
    <dsp:sp modelId="{D9511C76-5364-4ECB-898E-D6CB7CC667F9}">
      <dsp:nvSpPr>
        <dsp:cNvPr id="0" name=""/>
        <dsp:cNvSpPr/>
      </dsp:nvSpPr>
      <dsp:spPr>
        <a:xfrm>
          <a:off x="6476998" y="3276599"/>
          <a:ext cx="1007569" cy="804292"/>
        </a:xfrm>
        <a:prstGeom prst="ellipse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4553" y="3394385"/>
        <a:ext cx="712459" cy="568720"/>
      </dsp:txXfrm>
    </dsp:sp>
    <dsp:sp modelId="{901EBE5D-3657-4A85-8205-C85D20018E18}">
      <dsp:nvSpPr>
        <dsp:cNvPr id="0" name=""/>
        <dsp:cNvSpPr/>
      </dsp:nvSpPr>
      <dsp:spPr>
        <a:xfrm rot="10800000" flipV="1">
          <a:off x="5848994" y="4672124"/>
          <a:ext cx="1094779" cy="1014375"/>
        </a:xfrm>
        <a:prstGeom prst="ellipse">
          <a:avLst/>
        </a:prstGeom>
        <a:solidFill>
          <a:srgbClr val="0033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6009321" y="4820676"/>
        <a:ext cx="774125" cy="71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5659D-002B-4A72-B3E9-424B66DC73F4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E0042-692F-452E-878D-E9C36E05F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0042-692F-452E-878D-E9C36E05F1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10/26/2010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wnloads\YouTube%20-%20Derren%20Brown%20at%20the%20Dog%20Track.avi" TargetMode="Externa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382000" cy="1975104"/>
          </a:xfrm>
        </p:spPr>
        <p:txBody>
          <a:bodyPr/>
          <a:lstStyle/>
          <a:p>
            <a:pPr algn="ctr"/>
            <a:r>
              <a:rPr lang="en-US" sz="7200" dirty="0" smtClean="0">
                <a:effectLst>
                  <a:reflection blurRad="6350" stA="60000" endA="900" endPos="58000" dir="5400000" sy="-100000" algn="bl" rotWithShape="0"/>
                </a:effectLst>
              </a:rPr>
              <a:t>REAL WORLD</a:t>
            </a:r>
            <a:endParaRPr lang="en-US" sz="72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8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Social Engineering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Pen-testing People</a:t>
            </a:r>
            <a:endParaRPr lang="en-US" sz="60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791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THAT WAY!!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</a:t>
            </a: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 out of the Gutter!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914525"/>
            <a:ext cx="6667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are WEAK!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“</a:t>
            </a:r>
            <a:r>
              <a:rPr lang="en-US" dirty="0" err="1" smtClean="0"/>
              <a:t>shouldertop</a:t>
            </a:r>
            <a:r>
              <a:rPr lang="en-US" dirty="0" smtClean="0"/>
              <a:t>” calculates at roughly 100 trillion calculations per second</a:t>
            </a:r>
          </a:p>
          <a:p>
            <a:r>
              <a:rPr lang="en-US" dirty="0" smtClean="0"/>
              <a:t>The Processing power…is about 100 trillion Teraflops</a:t>
            </a:r>
          </a:p>
          <a:p>
            <a:r>
              <a:rPr lang="en-US" dirty="0" smtClean="0"/>
              <a:t>Your </a:t>
            </a:r>
            <a:r>
              <a:rPr lang="en-US" dirty="0" err="1" smtClean="0"/>
              <a:t>Neuro</a:t>
            </a:r>
            <a:r>
              <a:rPr lang="en-US" dirty="0" smtClean="0"/>
              <a:t> network can do 7 terabytes /sec</a:t>
            </a:r>
          </a:p>
          <a:p>
            <a:r>
              <a:rPr lang="en-US" dirty="0" smtClean="0"/>
              <a:t>Your retina has 127million </a:t>
            </a:r>
            <a:r>
              <a:rPr lang="en-US" dirty="0" err="1" smtClean="0"/>
              <a:t>pixles</a:t>
            </a:r>
            <a:endParaRPr lang="en-US" dirty="0" smtClean="0"/>
          </a:p>
          <a:p>
            <a:r>
              <a:rPr lang="en-US" dirty="0" smtClean="0"/>
              <a:t>Your speech patterns and communications ..100bps.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How do our </a:t>
            </a:r>
            <a:r>
              <a:rPr lang="en-US" altLang="zh-TW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brains </a:t>
            </a: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communicate ?</a:t>
            </a: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468313" y="1700213"/>
            <a:ext cx="5041900" cy="35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6" rIns="91373" bIns="45686">
            <a:spAutoFit/>
          </a:bodyPr>
          <a:lstStyle/>
          <a:p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Receive </a:t>
            </a:r>
            <a:r>
              <a:rPr lang="en-US" altLang="zh-TW" sz="3200" b="1" dirty="0" smtClean="0">
                <a:latin typeface="Times New Roman" pitchFamily="18" charset="0"/>
                <a:ea typeface="標楷體"/>
                <a:cs typeface="標楷體"/>
              </a:rPr>
              <a:t>messages </a:t>
            </a:r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from external world </a:t>
            </a:r>
          </a:p>
          <a:p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2 Million bits per second</a:t>
            </a:r>
          </a:p>
          <a:p>
            <a:endParaRPr lang="en-US" altLang="zh-TW" sz="3200" b="1" dirty="0">
              <a:latin typeface="Times New Roman" pitchFamily="18" charset="0"/>
              <a:ea typeface="標楷體"/>
              <a:cs typeface="標楷體"/>
            </a:endParaRPr>
          </a:p>
          <a:p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We can only deal with </a:t>
            </a:r>
          </a:p>
          <a:p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7 </a:t>
            </a:r>
            <a:r>
              <a:rPr lang="en-US" altLang="zh-TW" sz="3200" b="1" u="sng" dirty="0">
                <a:latin typeface="Times New Roman" pitchFamily="18" charset="0"/>
                <a:ea typeface="標楷體"/>
                <a:cs typeface="標楷體"/>
              </a:rPr>
              <a:t>+</a:t>
            </a:r>
            <a:r>
              <a:rPr lang="en-US" altLang="zh-TW" sz="3200" b="1" dirty="0">
                <a:latin typeface="Times New Roman" pitchFamily="18" charset="0"/>
                <a:ea typeface="標楷體"/>
                <a:cs typeface="標楷體"/>
              </a:rPr>
              <a:t> at one time</a:t>
            </a:r>
          </a:p>
          <a:p>
            <a:endParaRPr lang="en-US" altLang="zh-TW" sz="3200" b="1" dirty="0">
              <a:latin typeface="Times New Roman" pitchFamily="18" charset="0"/>
              <a:ea typeface="標楷體"/>
              <a:cs typeface="標楷體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371600"/>
            <a:ext cx="3733800" cy="506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7772400" cy="914400"/>
          </a:xfrm>
        </p:spPr>
        <p:txBody>
          <a:bodyPr/>
          <a:lstStyle/>
          <a:p>
            <a:r>
              <a:rPr lang="en-US" dirty="0" smtClean="0"/>
              <a:t>Just Another Box to Hack.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0" y="-1371600"/>
          <a:ext cx="91440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3810000" y="1905000"/>
            <a:ext cx="1524000" cy="1524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2057400"/>
            <a:ext cx="1219200" cy="1219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9600" smtClean="0"/>
              <a:t>Information Gathering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CALIBRATION</a:t>
            </a: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4356100" y="2708275"/>
            <a:ext cx="720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6" rIns="91373" bIns="4568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6000" b="1">
                <a:latin typeface="Corbel" pitchFamily="34" charset="0"/>
                <a:cs typeface="新細明體"/>
              </a:rPr>
              <a:t>+</a:t>
            </a:r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2700338" y="494188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cs typeface="新細明體"/>
              </a:rPr>
              <a:t>Look , listen,  &amp; feel </a:t>
            </a:r>
          </a:p>
        </p:txBody>
      </p:sp>
      <p:pic>
        <p:nvPicPr>
          <p:cNvPr id="7168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66" y="1700213"/>
            <a:ext cx="3323031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05000"/>
            <a:ext cx="3791277" cy="261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Cold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Observations about the “subject”</a:t>
            </a:r>
          </a:p>
          <a:p>
            <a:pPr lvl="1"/>
            <a:r>
              <a:rPr lang="en-US" dirty="0" smtClean="0"/>
              <a:t>Clothing/Dress</a:t>
            </a:r>
          </a:p>
          <a:p>
            <a:pPr lvl="1"/>
            <a:r>
              <a:rPr lang="en-US" dirty="0" smtClean="0"/>
              <a:t>Demeanor/ Posture</a:t>
            </a:r>
          </a:p>
          <a:p>
            <a:pPr lvl="1"/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Body type</a:t>
            </a:r>
          </a:p>
          <a:p>
            <a:pPr lvl="1"/>
            <a:r>
              <a:rPr lang="en-US" dirty="0" err="1" smtClean="0"/>
              <a:t>Ethncity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Likes/Dislikes</a:t>
            </a:r>
          </a:p>
          <a:p>
            <a:pPr lvl="1"/>
            <a:r>
              <a:rPr lang="en-US" dirty="0" smtClean="0"/>
              <a:t>Physical Markings</a:t>
            </a:r>
          </a:p>
          <a:p>
            <a:pPr lvl="1"/>
            <a:r>
              <a:rPr lang="en-US" dirty="0" smtClean="0"/>
              <a:t>Smell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Eckman</a:t>
            </a:r>
            <a:endParaRPr lang="en-US" dirty="0" smtClean="0"/>
          </a:p>
          <a:p>
            <a:pPr lvl="1"/>
            <a:r>
              <a:rPr lang="en-US" dirty="0" smtClean="0"/>
              <a:t>Developed a system  with Dr. Friesen of 1000+ unique facial expressions exposed  by a neurological connection between the brains emotions and the 43 muscles of the face.</a:t>
            </a:r>
          </a:p>
          <a:p>
            <a:pPr lvl="1"/>
            <a:r>
              <a:rPr lang="en-US" dirty="0" smtClean="0"/>
              <a:t>These reactions are charted and coded (FACS) to provide real time facial analysis (Human lie detector)</a:t>
            </a:r>
          </a:p>
          <a:p>
            <a:pPr lvl="1"/>
            <a:r>
              <a:rPr lang="en-US" dirty="0" smtClean="0"/>
              <a:t>YOU ALREADY DO THIS!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9600" dirty="0" smtClean="0"/>
              <a:t>Building the Session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Good </a:t>
            </a:r>
            <a:r>
              <a:rPr lang="en-US" altLang="zh-TW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communication session </a:t>
            </a:r>
            <a:r>
              <a:rPr lang="en-US" altLang="zh-TW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starts with tapping into others mental map …</a:t>
            </a:r>
          </a:p>
        </p:txBody>
      </p:sp>
      <p:pic>
        <p:nvPicPr>
          <p:cNvPr id="6349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2133600"/>
            <a:ext cx="6300534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11500" dirty="0" smtClean="0"/>
              <a:t>HELLO.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533400"/>
            <a:ext cx="2895600" cy="4364736"/>
          </a:xfrm>
        </p:spPr>
        <p:txBody>
          <a:bodyPr/>
          <a:lstStyle/>
          <a:p>
            <a:r>
              <a:rPr lang="en-US" dirty="0" smtClean="0"/>
              <a:t>Perception is Reality</a:t>
            </a:r>
            <a:endParaRPr lang="en-US" dirty="0"/>
          </a:p>
        </p:txBody>
      </p:sp>
      <p:pic>
        <p:nvPicPr>
          <p:cNvPr id="7170" name="Picture 2" descr="C:\Users\cnickerson\Desktop\Leopard-Optical-Ill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Sometimes…</a:t>
            </a:r>
            <a:endParaRPr lang="en-US" dirty="0"/>
          </a:p>
        </p:txBody>
      </p:sp>
      <p:pic>
        <p:nvPicPr>
          <p:cNvPr id="8194" name="Picture 2" descr="C:\Users\cnickerson\Desktop\bestbodypa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4750"/>
            <a:ext cx="9144000" cy="568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Create a reality for the subject to live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They must have trust in who we are</a:t>
            </a:r>
          </a:p>
          <a:p>
            <a:r>
              <a:rPr lang="en-US" sz="2900" dirty="0" smtClean="0"/>
              <a:t>They must be able to find hard and “soft” facts</a:t>
            </a:r>
          </a:p>
          <a:p>
            <a:r>
              <a:rPr lang="en-US" sz="2900" dirty="0" smtClean="0"/>
              <a:t>The must have a reason to believe</a:t>
            </a:r>
          </a:p>
          <a:p>
            <a:r>
              <a:rPr lang="en-US" sz="2900" dirty="0" smtClean="0"/>
              <a:t>They must understand our role to them </a:t>
            </a:r>
            <a:r>
              <a:rPr lang="en-US" dirty="0" smtClean="0"/>
              <a:t>(+ = - )</a:t>
            </a:r>
          </a:p>
          <a:p>
            <a:pPr lvl="1"/>
            <a:r>
              <a:rPr lang="en-US" dirty="0" smtClean="0"/>
              <a:t>Superior</a:t>
            </a:r>
          </a:p>
          <a:p>
            <a:pPr lvl="1"/>
            <a:r>
              <a:rPr lang="en-US" dirty="0" smtClean="0"/>
              <a:t>Friend</a:t>
            </a:r>
          </a:p>
          <a:p>
            <a:pPr lvl="1"/>
            <a:r>
              <a:rPr lang="en-US" dirty="0" smtClean="0"/>
              <a:t>Inferior</a:t>
            </a:r>
          </a:p>
          <a:p>
            <a:pPr lvl="1"/>
            <a:r>
              <a:rPr lang="en-US" dirty="0" smtClean="0"/>
              <a:t>Enemy</a:t>
            </a:r>
          </a:p>
          <a:p>
            <a:pPr lvl="1"/>
            <a:r>
              <a:rPr lang="en-US" dirty="0" smtClean="0"/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3088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</a:b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>We like people who are like us !</a:t>
            </a:r>
            <a:r>
              <a:rPr lang="en-US" altLang="zh-TW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/>
            </a:r>
            <a:br>
              <a:rPr lang="en-US" altLang="zh-TW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</a:br>
            <a:endParaRPr lang="en-US" altLang="zh-TW" b="1">
              <a:solidFill>
                <a:schemeClr val="tx2">
                  <a:satMod val="20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>
                <a:latin typeface="Times New Roman" pitchFamily="18" charset="0"/>
              </a:rPr>
              <a:t>Matching and mirroring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>
                <a:latin typeface="Times New Roman" pitchFamily="18" charset="0"/>
              </a:rPr>
              <a:t>Rapport by becoming like the other person at a deep unconscious level.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zh-TW" sz="280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>
                <a:latin typeface="Times New Roman" pitchFamily="18" charset="0"/>
              </a:rPr>
              <a:t>How to match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</a:rPr>
              <a:t>Words that stand out.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</a:rPr>
              <a:t>Posture and body gesture.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</a:rPr>
              <a:t>Head tilt and breathing 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smtClean="0">
                <a:latin typeface="Times New Roman" pitchFamily="18" charset="0"/>
              </a:rPr>
              <a:t>Perception  and  thinking 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zh-TW" sz="2800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n-US" altLang="zh-TW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3088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</a:b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altLang="zh-TW" sz="3600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>We like people who are like us !</a:t>
            </a:r>
            <a:r>
              <a:rPr lang="en-US" altLang="zh-TW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/>
            </a:r>
            <a:br>
              <a:rPr lang="en-US" altLang="zh-TW" b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</a:br>
            <a:endParaRPr lang="en-US" altLang="zh-TW" b="1">
              <a:solidFill>
                <a:schemeClr val="tx2">
                  <a:satMod val="20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Pace , then lead</a:t>
            </a:r>
          </a:p>
          <a:p>
            <a:pPr marL="533400" indent="-533400" eaLnBrk="1" hangingPunct="1"/>
            <a:r>
              <a:rPr lang="en-US" altLang="zh-TW" smtClean="0">
                <a:latin typeface="Times New Roman" pitchFamily="18" charset="0"/>
              </a:rPr>
              <a:t>Matching other person’s perception.</a:t>
            </a:r>
          </a:p>
          <a:p>
            <a:pPr marL="533400" indent="-533400" eaLnBrk="1" hangingPunct="1"/>
            <a:r>
              <a:rPr lang="en-US" altLang="zh-TW" smtClean="0">
                <a:latin typeface="Times New Roman" pitchFamily="18" charset="0"/>
              </a:rPr>
              <a:t>Establish strong rapport.</a:t>
            </a:r>
          </a:p>
          <a:p>
            <a:pPr marL="533400" indent="-533400" eaLnBrk="1" hangingPunct="1"/>
            <a:r>
              <a:rPr lang="en-US" altLang="zh-TW" smtClean="0">
                <a:latin typeface="Times New Roman" pitchFamily="18" charset="0"/>
              </a:rPr>
              <a:t>Gently lead her towards your thinking.</a:t>
            </a:r>
          </a:p>
          <a:p>
            <a:pPr marL="533400" indent="-533400" eaLnBrk="1" hangingPunct="1"/>
            <a:r>
              <a:rPr lang="en-US" altLang="zh-TW" smtClean="0">
                <a:latin typeface="Times New Roman" pitchFamily="18" charset="0"/>
              </a:rPr>
              <a:t>Gradually change you speed of talking &amp; shifting your position.</a:t>
            </a:r>
          </a:p>
          <a:p>
            <a:pPr marL="533400" indent="-533400" eaLnBrk="1" hangingPunct="1"/>
            <a:r>
              <a:rPr lang="en-US" altLang="zh-TW" smtClean="0">
                <a:latin typeface="Times New Roman" pitchFamily="18" charset="0"/>
              </a:rPr>
              <a:t>When she follows, she is changing her emotional state.</a:t>
            </a:r>
          </a:p>
          <a:p>
            <a:pPr marL="533400" indent="-533400" eaLnBrk="1" hangingPunct="1">
              <a:buFontTx/>
              <a:buNone/>
            </a:pPr>
            <a:endParaRPr lang="en-US" altLang="zh-TW" smtClean="0">
              <a:latin typeface="Times New Roman" pitchFamily="18" charset="0"/>
            </a:endParaRPr>
          </a:p>
          <a:p>
            <a:pPr marL="533400" indent="-533400" eaLnBrk="1" hangingPunct="1"/>
            <a:endParaRPr lang="en-US" altLang="zh-TW" smtClean="0">
              <a:latin typeface="Times New Roman" pitchFamily="18" charset="0"/>
            </a:endParaRPr>
          </a:p>
          <a:p>
            <a:pPr marL="533400" indent="-533400" eaLnBrk="1" hangingPunct="1"/>
            <a:endParaRPr lang="en-US" altLang="zh-TW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6-Way Handshake of human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Hobby and Appearance</a:t>
            </a:r>
          </a:p>
          <a:p>
            <a:r>
              <a:rPr lang="en-US" dirty="0" smtClean="0"/>
              <a:t>Tempo</a:t>
            </a:r>
          </a:p>
          <a:p>
            <a:r>
              <a:rPr lang="en-US" dirty="0" smtClean="0"/>
              <a:t>Thinking</a:t>
            </a:r>
          </a:p>
          <a:p>
            <a:r>
              <a:rPr lang="en-US" dirty="0" smtClean="0"/>
              <a:t>Breathing</a:t>
            </a:r>
          </a:p>
          <a:p>
            <a:r>
              <a:rPr lang="en-US" dirty="0" smtClean="0"/>
              <a:t>Mannerisms</a:t>
            </a:r>
          </a:p>
          <a:p>
            <a:r>
              <a:rPr lang="en-US" dirty="0" smtClean="0"/>
              <a:t>Voice/Tonality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One way to make the handshake</a:t>
            </a:r>
            <a:br>
              <a:rPr lang="en-US" altLang="zh-TW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						     is </a:t>
            </a:r>
            <a:r>
              <a:rPr lang="en-US" altLang="zh-TW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ea typeface="標楷體" pitchFamily="65" charset="-120"/>
              </a:rPr>
              <a:t>Mirroring+</a:t>
            </a:r>
            <a:endParaRPr lang="en-US" altLang="zh-TW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451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9231"/>
            <a:ext cx="6477000" cy="5248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Mirroring in thinking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553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133600"/>
            <a:ext cx="2905125" cy="3511550"/>
          </a:xfrm>
        </p:spPr>
      </p:pic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33600"/>
            <a:ext cx="26670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Mirroring in Mannerisms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981200"/>
            <a:ext cx="4143375" cy="447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Mirroring in hobby and appearance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758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905000"/>
            <a:ext cx="5119688" cy="4740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11500" dirty="0" smtClean="0"/>
              <a:t>I’m Chris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CAFMEBI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54000"/>
          </a:blip>
          <a:srcRect/>
          <a:stretch>
            <a:fillRect/>
          </a:stretch>
        </p:blipFill>
        <p:spPr>
          <a:xfrm>
            <a:off x="1476375" y="1916113"/>
            <a:ext cx="5975350" cy="38893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Mirroring in Voice/Tonality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Mirroring of breathing pattern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4138" y="2441575"/>
            <a:ext cx="43529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Pace then lead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905000"/>
            <a:ext cx="5956300" cy="431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9600" dirty="0" smtClean="0"/>
              <a:t>Executing the Attack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sz="3600" dirty="0" smtClean="0"/>
              <a:t>The EXPLOIT ARCHIVE IS HUGE!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609600"/>
          <a:ext cx="11125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Neil Strauss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IN10SE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826675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Swami Rama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Ashley Montague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 err="1" smtClean="0"/>
              <a:t>Ekman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Pranyama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Barbra Pease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743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Richard </a:t>
            </a:r>
            <a:r>
              <a:rPr lang="en-US" b="1" dirty="0" err="1" smtClean="0"/>
              <a:t>Bandler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John </a:t>
            </a:r>
            <a:r>
              <a:rPr lang="en-US" b="1" dirty="0" err="1" smtClean="0"/>
              <a:t>Grindler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Michael Hall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Tad James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609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Noam Chomsky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B.F. Skinner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Robert </a:t>
            </a:r>
            <a:r>
              <a:rPr lang="en-US" b="1" dirty="0" err="1" smtClean="0"/>
              <a:t>Dilts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103674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Milton Erickson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Rick </a:t>
            </a:r>
            <a:r>
              <a:rPr lang="en-US" b="1" dirty="0" err="1" smtClean="0"/>
              <a:t>Voit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Zali</a:t>
            </a:r>
            <a:r>
              <a:rPr lang="en-US" b="1" dirty="0" smtClean="0"/>
              <a:t> Segal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Coridna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Banachek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Carol </a:t>
            </a:r>
            <a:r>
              <a:rPr lang="en-US" b="1" dirty="0" err="1" smtClean="0"/>
              <a:t>Sommer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Fritz </a:t>
            </a:r>
            <a:r>
              <a:rPr lang="en-US" b="1" dirty="0" err="1" smtClean="0"/>
              <a:t>Perls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Erving </a:t>
            </a:r>
            <a:r>
              <a:rPr lang="en-US" b="1" dirty="0" err="1" smtClean="0"/>
              <a:t>Polster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Walter </a:t>
            </a:r>
            <a:r>
              <a:rPr lang="en-US" b="1" dirty="0" err="1" smtClean="0"/>
              <a:t>Kempler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676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Frank </a:t>
            </a:r>
            <a:r>
              <a:rPr lang="en-US" b="1" dirty="0" err="1" smtClean="0"/>
              <a:t>Farrelly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Jeff </a:t>
            </a:r>
            <a:r>
              <a:rPr lang="en-US" b="1" dirty="0" err="1" smtClean="0"/>
              <a:t>Brandsma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066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Virginia </a:t>
            </a:r>
            <a:r>
              <a:rPr lang="en-US" b="1" dirty="0" err="1" smtClean="0"/>
              <a:t>Satir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Alfred Adler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4876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/>
              <a:t>Derren</a:t>
            </a:r>
            <a:r>
              <a:rPr lang="en-US" b="1" dirty="0" smtClean="0"/>
              <a:t> Brown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Harry </a:t>
            </a:r>
            <a:r>
              <a:rPr lang="en-US" b="1" dirty="0" err="1" smtClean="0"/>
              <a:t>Hodini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Kreskin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Mark Wilson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Bob Cassidy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Ian Rowland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2362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Robert </a:t>
            </a:r>
            <a:r>
              <a:rPr lang="en-US" b="1" dirty="0" err="1" smtClean="0"/>
              <a:t>Ciadini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Kevin Hogan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Eldon Taylor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Rooten</a:t>
            </a:r>
            <a:r>
              <a:rPr lang="en-US" dirty="0" smtClean="0"/>
              <a:t> </a:t>
            </a:r>
            <a:r>
              <a:rPr lang="en-US" dirty="0" err="1" smtClean="0"/>
              <a:t>Boxxen</a:t>
            </a:r>
            <a:endParaRPr lang="en-US" dirty="0"/>
          </a:p>
        </p:txBody>
      </p:sp>
      <p:pic>
        <p:nvPicPr>
          <p:cNvPr id="4" name="YouTube - Derren Brown at the Dog Track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7086600" cy="398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9200" y="3386137"/>
            <a:ext cx="462915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49" y="3938587"/>
            <a:ext cx="3892551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5049" y="304800"/>
            <a:ext cx="4298951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0"/>
            <a:ext cx="3333750" cy="24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1242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11500" dirty="0" smtClean="0"/>
              <a:t>I Like Hacking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975104"/>
          </a:xfrm>
        </p:spPr>
        <p:txBody>
          <a:bodyPr/>
          <a:lstStyle/>
          <a:p>
            <a:pPr algn="ctr"/>
            <a:r>
              <a:rPr lang="en-US" sz="11500" dirty="0" smtClean="0"/>
              <a:t>People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1" y="23622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600" y="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0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71950"/>
            <a:ext cx="4029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0"/>
            <a:ext cx="2305050" cy="29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0"/>
            <a:ext cx="236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000375"/>
            <a:ext cx="2563206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3714" y="2971800"/>
            <a:ext cx="284028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975104"/>
          </a:xfrm>
        </p:spPr>
        <p:txBody>
          <a:bodyPr/>
          <a:lstStyle/>
          <a:p>
            <a:pPr algn="ctr"/>
            <a:r>
              <a:rPr lang="en-US" sz="4800" dirty="0" smtClean="0"/>
              <a:t>Yah.. We know.. Social engineering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BORING!!!!!</a:t>
            </a:r>
            <a:endParaRPr lang="en-US" sz="80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What is Social Engineering?</a:t>
            </a:r>
            <a:endParaRPr lang="en-US" dirty="0">
              <a:solidFill>
                <a:schemeClr val="tx2">
                  <a:satMod val="20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5410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4600" b="1" dirty="0" smtClean="0"/>
              <a:t>Social engineering</a:t>
            </a:r>
            <a:r>
              <a:rPr lang="en-US" sz="4600" dirty="0" smtClean="0"/>
              <a:t> :</a:t>
            </a:r>
          </a:p>
          <a:p>
            <a:pPr eaLnBrk="1" hangingPunct="1">
              <a:defRPr/>
            </a:pPr>
            <a:r>
              <a:rPr lang="en-US" sz="3100" b="1" dirty="0" smtClean="0"/>
              <a:t>Wikipedia: Social engineering</a:t>
            </a:r>
            <a:r>
              <a:rPr lang="en-US" sz="3100" dirty="0" smtClean="0"/>
              <a:t> is a collection of techniques used to manipulate people into performing actions or divulging confidential information.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100" dirty="0" smtClean="0"/>
          </a:p>
          <a:p>
            <a:pPr lvl="1" eaLnBrk="1" hangingPunct="1">
              <a:defRPr/>
            </a:pPr>
            <a:r>
              <a:rPr lang="en-US" sz="3100" b="1" u="sng" dirty="0" smtClean="0"/>
              <a:t>*Social: </a:t>
            </a:r>
            <a:r>
              <a:rPr lang="en-US" sz="3100" dirty="0" smtClean="0"/>
              <a:t>(</a:t>
            </a:r>
            <a:r>
              <a:rPr lang="en-US" sz="3100" b="1" dirty="0" smtClean="0"/>
              <a:t>adjective</a:t>
            </a:r>
            <a:r>
              <a:rPr lang="en-US" sz="3100" dirty="0" smtClean="0"/>
              <a:t> </a:t>
            </a:r>
            <a:r>
              <a:rPr lang="en-US" sz="3100" b="1" dirty="0" smtClean="0"/>
              <a:t>1</a:t>
            </a:r>
            <a:r>
              <a:rPr lang="en-US" sz="3100" dirty="0" smtClean="0"/>
              <a:t> relating to society, its organization, or hierarchy. </a:t>
            </a:r>
            <a:r>
              <a:rPr lang="en-US" sz="3100" b="1" dirty="0" smtClean="0"/>
              <a:t>2</a:t>
            </a:r>
            <a:r>
              <a:rPr lang="en-US" sz="3100" dirty="0" smtClean="0"/>
              <a:t> needing companionship; suited to living in communities.)</a:t>
            </a:r>
          </a:p>
          <a:p>
            <a:pPr lvl="1" eaLnBrk="1" hangingPunct="1">
              <a:defRPr/>
            </a:pPr>
            <a:r>
              <a:rPr lang="en-US" sz="3100" b="1" u="sng" dirty="0" smtClean="0"/>
              <a:t>*Engineering:</a:t>
            </a:r>
            <a:r>
              <a:rPr lang="en-US" sz="3100" dirty="0" smtClean="0"/>
              <a:t> (the branch of science and technology concerned with the design, building, and use of engines, machines, and structures.)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8">
              <a:defRPr/>
            </a:pPr>
            <a:r>
              <a:rPr lang="en-US" dirty="0" smtClean="0"/>
              <a:t>*Taken from Oxford Dictionary.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630</Words>
  <Application>Microsoft Office PowerPoint</Application>
  <PresentationFormat>On-screen Show (4:3)</PresentationFormat>
  <Paragraphs>193</Paragraphs>
  <Slides>35</Slides>
  <Notes>35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REAL WORLD</vt:lpstr>
      <vt:lpstr>HELLO.</vt:lpstr>
      <vt:lpstr>I’m Chris</vt:lpstr>
      <vt:lpstr>PowerPoint Presentation</vt:lpstr>
      <vt:lpstr>I Like Hacking</vt:lpstr>
      <vt:lpstr>People</vt:lpstr>
      <vt:lpstr>PowerPoint Presentation</vt:lpstr>
      <vt:lpstr>Yah.. We know.. Social engineering</vt:lpstr>
      <vt:lpstr>What is Social Engineering?</vt:lpstr>
      <vt:lpstr>Pen-testing People</vt:lpstr>
      <vt:lpstr>Computers are WEAK!</vt:lpstr>
      <vt:lpstr>How do our brains communicate ?</vt:lpstr>
      <vt:lpstr>Just Another Box to Hack.</vt:lpstr>
      <vt:lpstr>Information Gathering</vt:lpstr>
      <vt:lpstr>CALIBRATION</vt:lpstr>
      <vt:lpstr>Passive Cold Reading</vt:lpstr>
      <vt:lpstr>Facial Coding</vt:lpstr>
      <vt:lpstr>Building the Session</vt:lpstr>
      <vt:lpstr>Good communication session starts with tapping into others mental map …</vt:lpstr>
      <vt:lpstr>Perception is Reality</vt:lpstr>
      <vt:lpstr>Sometimes…</vt:lpstr>
      <vt:lpstr>We must Create a reality for the subject to live in</vt:lpstr>
      <vt:lpstr>  We like people who are like us ! </vt:lpstr>
      <vt:lpstr>  We like people who are like us ! </vt:lpstr>
      <vt:lpstr>The 6-Way Handshake of human connection</vt:lpstr>
      <vt:lpstr>One way to make the handshake            is Mirroring+</vt:lpstr>
      <vt:lpstr>Mirroring in thinking</vt:lpstr>
      <vt:lpstr>Mirroring in Mannerisms</vt:lpstr>
      <vt:lpstr>Mirroring in hobby and appearance</vt:lpstr>
      <vt:lpstr>Mirroring in Voice/Tonality</vt:lpstr>
      <vt:lpstr>Mirroring of breathing pattern</vt:lpstr>
      <vt:lpstr>Pace then lead</vt:lpstr>
      <vt:lpstr>Executing the Attack</vt:lpstr>
      <vt:lpstr>The EXPLOIT ARCHIVE IS HUGE!</vt:lpstr>
      <vt:lpstr>Rooten Boxxen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2010-02-20T01:38:47Z</dcterms:created>
  <dcterms:modified xsi:type="dcterms:W3CDTF">2010-10-26T23:54:32Z</dcterms:modified>
</cp:coreProperties>
</file>